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 id="2147483680" r:id="rId2"/>
  </p:sldMasterIdLst>
  <p:notesMasterIdLst>
    <p:notesMasterId r:id="rId50"/>
  </p:notesMasterIdLst>
  <p:sldIdLst>
    <p:sldId id="256" r:id="rId3"/>
    <p:sldId id="258" r:id="rId4"/>
    <p:sldId id="308" r:id="rId5"/>
    <p:sldId id="262" r:id="rId6"/>
    <p:sldId id="263" r:id="rId7"/>
    <p:sldId id="260" r:id="rId8"/>
    <p:sldId id="279" r:id="rId9"/>
    <p:sldId id="261" r:id="rId10"/>
    <p:sldId id="259" r:id="rId11"/>
    <p:sldId id="313" r:id="rId12"/>
    <p:sldId id="317" r:id="rId13"/>
    <p:sldId id="318" r:id="rId14"/>
    <p:sldId id="283" r:id="rId15"/>
    <p:sldId id="275" r:id="rId16"/>
    <p:sldId id="276" r:id="rId17"/>
    <p:sldId id="309" r:id="rId18"/>
    <p:sldId id="314" r:id="rId19"/>
    <p:sldId id="315" r:id="rId20"/>
    <p:sldId id="310" r:id="rId21"/>
    <p:sldId id="316" r:id="rId22"/>
    <p:sldId id="311" r:id="rId23"/>
    <p:sldId id="320" r:id="rId24"/>
    <p:sldId id="319" r:id="rId25"/>
    <p:sldId id="321" r:id="rId26"/>
    <p:sldId id="322" r:id="rId27"/>
    <p:sldId id="323" r:id="rId28"/>
    <p:sldId id="324" r:id="rId29"/>
    <p:sldId id="325" r:id="rId30"/>
    <p:sldId id="326" r:id="rId31"/>
    <p:sldId id="327" r:id="rId32"/>
    <p:sldId id="328" r:id="rId33"/>
    <p:sldId id="330" r:id="rId34"/>
    <p:sldId id="331" r:id="rId35"/>
    <p:sldId id="329" r:id="rId36"/>
    <p:sldId id="312" r:id="rId37"/>
    <p:sldId id="292" r:id="rId38"/>
    <p:sldId id="294" r:id="rId39"/>
    <p:sldId id="296" r:id="rId40"/>
    <p:sldId id="297" r:id="rId41"/>
    <p:sldId id="298" r:id="rId42"/>
    <p:sldId id="299" r:id="rId43"/>
    <p:sldId id="300" r:id="rId44"/>
    <p:sldId id="301" r:id="rId45"/>
    <p:sldId id="302" r:id="rId46"/>
    <p:sldId id="303" r:id="rId47"/>
    <p:sldId id="304" r:id="rId48"/>
    <p:sldId id="305" r:id="rId49"/>
  </p:sldIdLst>
  <p:sldSz cx="9144000" cy="5143500" type="screen16x9"/>
  <p:notesSz cx="6858000" cy="9144000"/>
  <p:embeddedFontLst>
    <p:embeddedFont>
      <p:font typeface="Amatic SC" panose="00000500000000000000" pitchFamily="2" charset="-79"/>
      <p:regular r:id="rId51"/>
      <p:bold r:id="rId52"/>
    </p:embeddedFont>
    <p:embeddedFont>
      <p:font typeface="Bebas Neue" panose="020B0604020202020204" charset="0"/>
      <p:regular r:id="rId53"/>
    </p:embeddedFont>
    <p:embeddedFont>
      <p:font typeface="Calibri" panose="020F0502020204030204" pitchFamily="34" charset="0"/>
      <p:regular r:id="rId54"/>
      <p:bold r:id="rId55"/>
      <p:italic r:id="rId56"/>
      <p:boldItalic r:id="rId57"/>
    </p:embeddedFont>
    <p:embeddedFont>
      <p:font typeface="Oxygen" panose="02000503000000000000" pitchFamily="2" charset="0"/>
      <p:regular r:id="rId58"/>
      <p:bold r:id="rId59"/>
    </p:embeddedFont>
    <p:embeddedFont>
      <p:font typeface="Oxygen Light" panose="02000303000000000000" pitchFamily="2" charset="0"/>
      <p:regular r:id="rId60"/>
      <p:bold r:id="rId61"/>
    </p:embeddedFont>
    <p:embeddedFont>
      <p:font typeface="Poiret One" panose="020B0604020202020204" charset="0"/>
      <p:regular r:id="rId62"/>
    </p:embeddedFont>
    <p:embeddedFont>
      <p:font typeface="Proxima Nova" panose="020B0604020202020204" charset="0"/>
      <p:regular r:id="rId63"/>
      <p:bold r:id="rId64"/>
      <p:italic r:id="rId65"/>
      <p:boldItalic r:id="rId66"/>
    </p:embeddedFont>
    <p:embeddedFont>
      <p:font typeface="Proxima Nova Semibold" panose="020B0604020202020204" charset="0"/>
      <p:regular r:id="rId67"/>
      <p:bold r:id="rId68"/>
      <p:boldItalic r:id="rId69"/>
    </p:embeddedFont>
    <p:embeddedFont>
      <p:font typeface="Roboto Medium" panose="02000000000000000000" pitchFamily="2" charset="0"/>
      <p:regular r:id="rId70"/>
      <p:bold r:id="rId71"/>
      <p:italic r:id="rId72"/>
      <p:bold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41EBCC7-1AEB-4971-9F8A-02EC88668EA8}">
  <a:tblStyle styleId="{F41EBCC7-1AEB-4971-9F8A-02EC88668EA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4" d="100"/>
          <a:sy n="94" d="100"/>
        </p:scale>
        <p:origin x="1138"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3.fntdata"/><Relationship Id="rId68" Type="http://schemas.openxmlformats.org/officeDocument/2006/relationships/font" Target="fonts/font18.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font" Target="fonts/font16.fntdata"/><Relationship Id="rId74"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1.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fntdata"/><Relationship Id="rId72" Type="http://schemas.openxmlformats.org/officeDocument/2006/relationships/font" Target="fonts/font2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7.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font" Target="fonts/font2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notesMaster" Target="notesMasters/notesMaster1.xml"/><Relationship Id="rId55" Type="http://schemas.openxmlformats.org/officeDocument/2006/relationships/font" Target="fonts/font5.fntdata"/><Relationship Id="rId76"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21.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a25f85ca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a25f85ca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ac8787dcf5_1_247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ac8787dcf5_1_24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ac8787dcf5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ac8787dcf5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c8787dcf5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c8787dcf5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ac439249f7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ac439249f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4413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c8787dcf5_1_247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c8787dcf5_1_24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37684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ac8787dcf5_1_247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ac8787dcf5_1_24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0101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ac8787dcf5_1_12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ac8787dcf5_1_12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ac8787dcf5_1_12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c8787dcf5_1_12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8"/>
        <p:cNvGrpSpPr/>
        <p:nvPr/>
      </p:nvGrpSpPr>
      <p:grpSpPr>
        <a:xfrm>
          <a:off x="0" y="0"/>
          <a:ext cx="0" cy="0"/>
          <a:chOff x="0" y="0"/>
          <a:chExt cx="0" cy="0"/>
        </a:xfrm>
      </p:grpSpPr>
      <p:sp>
        <p:nvSpPr>
          <p:cNvPr id="8069" name="Google Shape;8069;gac8787dcf5_1_19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0" name="Google Shape;8070;gac8787dcf5_1_19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5"/>
        <p:cNvGrpSpPr/>
        <p:nvPr/>
      </p:nvGrpSpPr>
      <p:grpSpPr>
        <a:xfrm>
          <a:off x="0" y="0"/>
          <a:ext cx="0" cy="0"/>
          <a:chOff x="0" y="0"/>
          <a:chExt cx="0" cy="0"/>
        </a:xfrm>
      </p:grpSpPr>
      <p:sp>
        <p:nvSpPr>
          <p:cNvPr id="8496" name="Google Shape;8496;gac8787dcf5_1_19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7" name="Google Shape;8497;gac8787dcf5_1_19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ac439249f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ac439249f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8"/>
        <p:cNvGrpSpPr/>
        <p:nvPr/>
      </p:nvGrpSpPr>
      <p:grpSpPr>
        <a:xfrm>
          <a:off x="0" y="0"/>
          <a:ext cx="0" cy="0"/>
          <a:chOff x="0" y="0"/>
          <a:chExt cx="0" cy="0"/>
        </a:xfrm>
      </p:grpSpPr>
      <p:sp>
        <p:nvSpPr>
          <p:cNvPr id="8659" name="Google Shape;8659;gac8787dcf5_1_19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0" name="Google Shape;8660;gac8787dcf5_1_19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0"/>
        <p:cNvGrpSpPr/>
        <p:nvPr/>
      </p:nvGrpSpPr>
      <p:grpSpPr>
        <a:xfrm>
          <a:off x="0" y="0"/>
          <a:ext cx="0" cy="0"/>
          <a:chOff x="0" y="0"/>
          <a:chExt cx="0" cy="0"/>
        </a:xfrm>
      </p:grpSpPr>
      <p:sp>
        <p:nvSpPr>
          <p:cNvPr id="9061" name="Google Shape;9061;gac8787dcf5_1_2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2" name="Google Shape;9062;gac8787dcf5_1_2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1"/>
        <p:cNvGrpSpPr/>
        <p:nvPr/>
      </p:nvGrpSpPr>
      <p:grpSpPr>
        <a:xfrm>
          <a:off x="0" y="0"/>
          <a:ext cx="0" cy="0"/>
          <a:chOff x="0" y="0"/>
          <a:chExt cx="0" cy="0"/>
        </a:xfrm>
      </p:grpSpPr>
      <p:sp>
        <p:nvSpPr>
          <p:cNvPr id="9432" name="Google Shape;9432;gac8787dcf5_1_20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3" name="Google Shape;9433;gac8787dcf5_1_20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8"/>
        <p:cNvGrpSpPr/>
        <p:nvPr/>
      </p:nvGrpSpPr>
      <p:grpSpPr>
        <a:xfrm>
          <a:off x="0" y="0"/>
          <a:ext cx="0" cy="0"/>
          <a:chOff x="0" y="0"/>
          <a:chExt cx="0" cy="0"/>
        </a:xfrm>
      </p:grpSpPr>
      <p:sp>
        <p:nvSpPr>
          <p:cNvPr id="9809" name="Google Shape;9809;gac8787dcf5_1_208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0" name="Google Shape;9810;gac8787dcf5_1_208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9"/>
        <p:cNvGrpSpPr/>
        <p:nvPr/>
      </p:nvGrpSpPr>
      <p:grpSpPr>
        <a:xfrm>
          <a:off x="0" y="0"/>
          <a:ext cx="0" cy="0"/>
          <a:chOff x="0" y="0"/>
          <a:chExt cx="0" cy="0"/>
        </a:xfrm>
      </p:grpSpPr>
      <p:sp>
        <p:nvSpPr>
          <p:cNvPr id="10240" name="Google Shape;10240;gac8787dcf5_1_213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1" name="Google Shape;10241;gac8787dcf5_1_21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2"/>
        <p:cNvGrpSpPr/>
        <p:nvPr/>
      </p:nvGrpSpPr>
      <p:grpSpPr>
        <a:xfrm>
          <a:off x="0" y="0"/>
          <a:ext cx="0" cy="0"/>
          <a:chOff x="0" y="0"/>
          <a:chExt cx="0" cy="0"/>
        </a:xfrm>
      </p:grpSpPr>
      <p:sp>
        <p:nvSpPr>
          <p:cNvPr id="11033" name="Google Shape;11033;gac8787dcf5_1_22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4" name="Google Shape;11034;gac8787dcf5_1_22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3"/>
        <p:cNvGrpSpPr/>
        <p:nvPr/>
      </p:nvGrpSpPr>
      <p:grpSpPr>
        <a:xfrm>
          <a:off x="0" y="0"/>
          <a:ext cx="0" cy="0"/>
          <a:chOff x="0" y="0"/>
          <a:chExt cx="0" cy="0"/>
        </a:xfrm>
      </p:grpSpPr>
      <p:sp>
        <p:nvSpPr>
          <p:cNvPr id="11774" name="Google Shape;11774;gac8787dcf5_1_228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5" name="Google Shape;11775;gac8787dcf5_1_22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66"/>
        <p:cNvGrpSpPr/>
        <p:nvPr/>
      </p:nvGrpSpPr>
      <p:grpSpPr>
        <a:xfrm>
          <a:off x="0" y="0"/>
          <a:ext cx="0" cy="0"/>
          <a:chOff x="0" y="0"/>
          <a:chExt cx="0" cy="0"/>
        </a:xfrm>
      </p:grpSpPr>
      <p:sp>
        <p:nvSpPr>
          <p:cNvPr id="12467" name="Google Shape;12467;gac8787dcf5_1_235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8" name="Google Shape;12468;gac8787dcf5_1_23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ac439249f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ac439249f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6947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ac439249f7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ac439249f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ac439249f7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ac439249f7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ac439249f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ac439249f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c8787dcf5_1_247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c8787dcf5_1_24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ad20d076ce_3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ad20d076ce_3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ac439249f7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ac439249f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3999" cy="5144006"/>
          </a:xfrm>
          <a:prstGeom prst="rect">
            <a:avLst/>
          </a:prstGeom>
          <a:noFill/>
          <a:ln>
            <a:noFill/>
          </a:ln>
        </p:spPr>
      </p:pic>
      <p:sp>
        <p:nvSpPr>
          <p:cNvPr id="10" name="Google Shape;10;p2"/>
          <p:cNvSpPr txBox="1">
            <a:spLocks noGrp="1"/>
          </p:cNvSpPr>
          <p:nvPr>
            <p:ph type="ctrTitle"/>
          </p:nvPr>
        </p:nvSpPr>
        <p:spPr>
          <a:xfrm>
            <a:off x="4149000" y="970200"/>
            <a:ext cx="3852000" cy="24105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4400" b="1">
                <a:latin typeface="Poiret One"/>
                <a:ea typeface="Poiret One"/>
                <a:cs typeface="Poiret One"/>
                <a:sym typeface="Poiret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149000" y="3380700"/>
            <a:ext cx="38520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a:latin typeface="Oxygen"/>
                <a:ea typeface="Oxygen"/>
                <a:cs typeface="Oxygen"/>
                <a:sym typeface="Oxyge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0"/>
        <p:cNvGrpSpPr/>
        <p:nvPr/>
      </p:nvGrpSpPr>
      <p:grpSpPr>
        <a:xfrm>
          <a:off x="0" y="0"/>
          <a:ext cx="0" cy="0"/>
          <a:chOff x="0" y="0"/>
          <a:chExt cx="0" cy="0"/>
        </a:xfrm>
      </p:grpSpPr>
      <p:pic>
        <p:nvPicPr>
          <p:cNvPr id="71" name="Google Shape;71;p16"/>
          <p:cNvPicPr preferRelativeResize="0"/>
          <p:nvPr/>
        </p:nvPicPr>
        <p:blipFill>
          <a:blip r:embed="rId2">
            <a:alphaModFix/>
          </a:blip>
          <a:stretch>
            <a:fillRect/>
          </a:stretch>
        </p:blipFill>
        <p:spPr>
          <a:xfrm>
            <a:off x="0" y="0"/>
            <a:ext cx="9144000" cy="5143505"/>
          </a:xfrm>
          <a:prstGeom prst="rect">
            <a:avLst/>
          </a:prstGeom>
          <a:noFill/>
          <a:ln>
            <a:noFill/>
          </a:ln>
        </p:spPr>
      </p:pic>
      <p:sp>
        <p:nvSpPr>
          <p:cNvPr id="72" name="Google Shape;72;p16"/>
          <p:cNvSpPr txBox="1">
            <a:spLocks noGrp="1"/>
          </p:cNvSpPr>
          <p:nvPr>
            <p:ph type="title"/>
          </p:nvPr>
        </p:nvSpPr>
        <p:spPr>
          <a:xfrm>
            <a:off x="2290025" y="3353475"/>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b="1"/>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3" name="Google Shape;73;p16"/>
          <p:cNvSpPr txBox="1">
            <a:spLocks noGrp="1"/>
          </p:cNvSpPr>
          <p:nvPr>
            <p:ph type="subTitle" idx="1"/>
          </p:nvPr>
        </p:nvSpPr>
        <p:spPr>
          <a:xfrm>
            <a:off x="1454700" y="2052475"/>
            <a:ext cx="6234600" cy="124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25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e text 3">
  <p:cSld name="CUSTOM_2">
    <p:spTree>
      <p:nvGrpSpPr>
        <p:cNvPr id="1" name="Shape 116"/>
        <p:cNvGrpSpPr/>
        <p:nvPr/>
      </p:nvGrpSpPr>
      <p:grpSpPr>
        <a:xfrm>
          <a:off x="0" y="0"/>
          <a:ext cx="0" cy="0"/>
          <a:chOff x="0" y="0"/>
          <a:chExt cx="0" cy="0"/>
        </a:xfrm>
      </p:grpSpPr>
      <p:pic>
        <p:nvPicPr>
          <p:cNvPr id="117" name="Google Shape;117;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8" name="Google Shape;118;p21"/>
          <p:cNvSpPr txBox="1">
            <a:spLocks noGrp="1"/>
          </p:cNvSpPr>
          <p:nvPr>
            <p:ph type="subTitle" idx="1"/>
          </p:nvPr>
        </p:nvSpPr>
        <p:spPr>
          <a:xfrm>
            <a:off x="1759800" y="2006750"/>
            <a:ext cx="2659800" cy="19689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Oxygen"/>
              <a:buNone/>
              <a:defRPr sz="1600">
                <a:latin typeface="Oxygen"/>
                <a:ea typeface="Oxygen"/>
                <a:cs typeface="Oxygen"/>
                <a:sym typeface="Oxygen"/>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19" name="Google Shape;11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4">
  <p:cSld name="CUSTOM_5">
    <p:spTree>
      <p:nvGrpSpPr>
        <p:cNvPr id="1" name="Shape 128"/>
        <p:cNvGrpSpPr/>
        <p:nvPr/>
      </p:nvGrpSpPr>
      <p:grpSpPr>
        <a:xfrm>
          <a:off x="0" y="0"/>
          <a:ext cx="0" cy="0"/>
          <a:chOff x="0" y="0"/>
          <a:chExt cx="0" cy="0"/>
        </a:xfrm>
      </p:grpSpPr>
      <p:pic>
        <p:nvPicPr>
          <p:cNvPr id="129" name="Google Shape;129;p24"/>
          <p:cNvPicPr preferRelativeResize="0"/>
          <p:nvPr/>
        </p:nvPicPr>
        <p:blipFill>
          <a:blip r:embed="rId2">
            <a:alphaModFix/>
          </a:blip>
          <a:stretch>
            <a:fillRect/>
          </a:stretch>
        </p:blipFill>
        <p:spPr>
          <a:xfrm>
            <a:off x="-5" y="0"/>
            <a:ext cx="9144005" cy="5143500"/>
          </a:xfrm>
          <a:prstGeom prst="rect">
            <a:avLst/>
          </a:prstGeom>
          <a:noFill/>
          <a:ln>
            <a:noFill/>
          </a:ln>
        </p:spPr>
      </p:pic>
      <p:sp>
        <p:nvSpPr>
          <p:cNvPr id="130" name="Google Shape;130;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31"/>
        <p:cNvGrpSpPr/>
        <p:nvPr/>
      </p:nvGrpSpPr>
      <p:grpSpPr>
        <a:xfrm>
          <a:off x="0" y="0"/>
          <a:ext cx="0" cy="0"/>
          <a:chOff x="0" y="0"/>
          <a:chExt cx="0" cy="0"/>
        </a:xfrm>
      </p:grpSpPr>
      <p:pic>
        <p:nvPicPr>
          <p:cNvPr id="132" name="Google Shape;132;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3" name="Google Shape;133;p25"/>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4" name="Google Shape;134;p25"/>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5" name="Google Shape;135;p25"/>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6" name="Google Shape;136;p25"/>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7" name="Google Shape;137;p25"/>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38" name="Google Shape;138;p25"/>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9">
    <p:spTree>
      <p:nvGrpSpPr>
        <p:cNvPr id="1" name="Shape 139"/>
        <p:cNvGrpSpPr/>
        <p:nvPr/>
      </p:nvGrpSpPr>
      <p:grpSpPr>
        <a:xfrm>
          <a:off x="0" y="0"/>
          <a:ext cx="0" cy="0"/>
          <a:chOff x="0" y="0"/>
          <a:chExt cx="0" cy="0"/>
        </a:xfrm>
      </p:grpSpPr>
      <p:pic>
        <p:nvPicPr>
          <p:cNvPr id="140" name="Google Shape;140;p26"/>
          <p:cNvPicPr preferRelativeResize="0"/>
          <p:nvPr/>
        </p:nvPicPr>
        <p:blipFill>
          <a:blip r:embed="rId2">
            <a:alphaModFix/>
          </a:blip>
          <a:stretch>
            <a:fillRect/>
          </a:stretch>
        </p:blipFill>
        <p:spPr>
          <a:xfrm>
            <a:off x="-7" y="0"/>
            <a:ext cx="9144000" cy="5143497"/>
          </a:xfrm>
          <a:prstGeom prst="rect">
            <a:avLst/>
          </a:prstGeom>
          <a:noFill/>
          <a:ln>
            <a:noFill/>
          </a:ln>
        </p:spPr>
      </p:pic>
      <p:sp>
        <p:nvSpPr>
          <p:cNvPr id="141" name="Google Shape;141;p26"/>
          <p:cNvSpPr txBox="1">
            <a:spLocks noGrp="1"/>
          </p:cNvSpPr>
          <p:nvPr>
            <p:ph type="title"/>
          </p:nvPr>
        </p:nvSpPr>
        <p:spPr>
          <a:xfrm>
            <a:off x="720107" y="2342625"/>
            <a:ext cx="3285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2" name="Google Shape;142;p26"/>
          <p:cNvSpPr txBox="1">
            <a:spLocks noGrp="1"/>
          </p:cNvSpPr>
          <p:nvPr>
            <p:ph type="title" idx="2" hasCustomPrompt="1"/>
          </p:nvPr>
        </p:nvSpPr>
        <p:spPr>
          <a:xfrm>
            <a:off x="720000" y="1106175"/>
            <a:ext cx="3285000" cy="12651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3" name="Google Shape;143;p26"/>
          <p:cNvSpPr txBox="1">
            <a:spLocks noGrp="1"/>
          </p:cNvSpPr>
          <p:nvPr>
            <p:ph type="subTitle" idx="1"/>
          </p:nvPr>
        </p:nvSpPr>
        <p:spPr>
          <a:xfrm>
            <a:off x="720101" y="3323950"/>
            <a:ext cx="32850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10">
    <p:spTree>
      <p:nvGrpSpPr>
        <p:cNvPr id="1" name="Shape 144"/>
        <p:cNvGrpSpPr/>
        <p:nvPr/>
      </p:nvGrpSpPr>
      <p:grpSpPr>
        <a:xfrm>
          <a:off x="0" y="0"/>
          <a:ext cx="0" cy="0"/>
          <a:chOff x="0" y="0"/>
          <a:chExt cx="0" cy="0"/>
        </a:xfrm>
      </p:grpSpPr>
      <p:pic>
        <p:nvPicPr>
          <p:cNvPr id="145" name="Google Shape;145;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6" name="Google Shape;146;p27"/>
          <p:cNvSpPr txBox="1">
            <a:spLocks noGrp="1"/>
          </p:cNvSpPr>
          <p:nvPr>
            <p:ph type="title"/>
          </p:nvPr>
        </p:nvSpPr>
        <p:spPr>
          <a:xfrm>
            <a:off x="2929500" y="2342625"/>
            <a:ext cx="3285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b="1"/>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7" name="Google Shape;147;p27"/>
          <p:cNvSpPr txBox="1">
            <a:spLocks noGrp="1"/>
          </p:cNvSpPr>
          <p:nvPr>
            <p:ph type="title" idx="2" hasCustomPrompt="1"/>
          </p:nvPr>
        </p:nvSpPr>
        <p:spPr>
          <a:xfrm>
            <a:off x="2929500" y="1106175"/>
            <a:ext cx="3285000" cy="1265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8" name="Google Shape;148;p27"/>
          <p:cNvSpPr txBox="1">
            <a:spLocks noGrp="1"/>
          </p:cNvSpPr>
          <p:nvPr>
            <p:ph type="subTitle" idx="1"/>
          </p:nvPr>
        </p:nvSpPr>
        <p:spPr>
          <a:xfrm>
            <a:off x="2929500" y="3323950"/>
            <a:ext cx="3285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4"/>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BLANK_1_1_1_1_1_1_3">
    <p:spTree>
      <p:nvGrpSpPr>
        <p:cNvPr id="1" name="Shape 155"/>
        <p:cNvGrpSpPr/>
        <p:nvPr/>
      </p:nvGrpSpPr>
      <p:grpSpPr>
        <a:xfrm>
          <a:off x="0" y="0"/>
          <a:ext cx="0" cy="0"/>
          <a:chOff x="0" y="0"/>
          <a:chExt cx="0" cy="0"/>
        </a:xfrm>
      </p:grpSpPr>
      <p:pic>
        <p:nvPicPr>
          <p:cNvPr id="156" name="Google Shape;156;p30"/>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2">
  <p:cSld name="CUSTOM_4_1">
    <p:spTree>
      <p:nvGrpSpPr>
        <p:cNvPr id="1" name="Shape 157"/>
        <p:cNvGrpSpPr/>
        <p:nvPr/>
      </p:nvGrpSpPr>
      <p:grpSpPr>
        <a:xfrm>
          <a:off x="0" y="0"/>
          <a:ext cx="0" cy="0"/>
          <a:chOff x="0" y="0"/>
          <a:chExt cx="0" cy="0"/>
        </a:xfrm>
      </p:grpSpPr>
      <p:pic>
        <p:nvPicPr>
          <p:cNvPr id="158" name="Google Shape;158;p31"/>
          <p:cNvPicPr preferRelativeResize="0"/>
          <p:nvPr/>
        </p:nvPicPr>
        <p:blipFill>
          <a:blip r:embed="rId2">
            <a:alphaModFix/>
          </a:blip>
          <a:stretch>
            <a:fillRect/>
          </a:stretch>
        </p:blipFill>
        <p:spPr>
          <a:xfrm>
            <a:off x="0" y="0"/>
            <a:ext cx="9144000" cy="5143513"/>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484"/>
          </a:xfrm>
          <a:prstGeom prst="rect">
            <a:avLst/>
          </a:prstGeom>
          <a:noFill/>
          <a:ln>
            <a:noFill/>
          </a:ln>
        </p:spPr>
      </p:pic>
      <p:sp>
        <p:nvSpPr>
          <p:cNvPr id="14" name="Google Shape;14;p3"/>
          <p:cNvSpPr txBox="1">
            <a:spLocks noGrp="1"/>
          </p:cNvSpPr>
          <p:nvPr>
            <p:ph type="title"/>
          </p:nvPr>
        </p:nvSpPr>
        <p:spPr>
          <a:xfrm>
            <a:off x="5139007" y="2342625"/>
            <a:ext cx="32850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500" b="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138900" y="1106175"/>
            <a:ext cx="3285000" cy="1265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5139001" y="3323950"/>
            <a:ext cx="32850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 name="Google Shape;23;p5"/>
          <p:cNvSpPr txBox="1">
            <a:spLocks noGrp="1"/>
          </p:cNvSpPr>
          <p:nvPr>
            <p:ph type="subTitle" idx="1"/>
          </p:nvPr>
        </p:nvSpPr>
        <p:spPr>
          <a:xfrm>
            <a:off x="703800" y="2491350"/>
            <a:ext cx="3494100" cy="713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Bebas Neue"/>
              <a:buNone/>
              <a:defRPr sz="2000" b="1">
                <a:solidFill>
                  <a:schemeClr val="dk1"/>
                </a:solidFill>
                <a:latin typeface="Poiret One"/>
                <a:ea typeface="Poiret One"/>
                <a:cs typeface="Poiret One"/>
                <a:sym typeface="Poiret One"/>
              </a:defRPr>
            </a:lvl1pPr>
            <a:lvl2pPr lvl="1"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24" name="Google Shape;24;p5"/>
          <p:cNvSpPr txBox="1">
            <a:spLocks noGrp="1"/>
          </p:cNvSpPr>
          <p:nvPr>
            <p:ph type="subTitle" idx="2"/>
          </p:nvPr>
        </p:nvSpPr>
        <p:spPr>
          <a:xfrm>
            <a:off x="4913600" y="2491350"/>
            <a:ext cx="35103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a:buNone/>
              <a:defRPr sz="2000" b="1">
                <a:solidFill>
                  <a:schemeClr val="dk1"/>
                </a:solidFill>
                <a:latin typeface="Poiret One"/>
                <a:ea typeface="Poiret One"/>
                <a:cs typeface="Poiret One"/>
                <a:sym typeface="Poiret One"/>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25" name="Google Shape;25;p5"/>
          <p:cNvSpPr txBox="1">
            <a:spLocks noGrp="1"/>
          </p:cNvSpPr>
          <p:nvPr>
            <p:ph type="subTitle" idx="3"/>
          </p:nvPr>
        </p:nvSpPr>
        <p:spPr>
          <a:xfrm>
            <a:off x="703800" y="3001175"/>
            <a:ext cx="3494100" cy="9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 name="Google Shape;26;p5"/>
          <p:cNvSpPr txBox="1">
            <a:spLocks noGrp="1"/>
          </p:cNvSpPr>
          <p:nvPr>
            <p:ph type="subTitle" idx="4"/>
          </p:nvPr>
        </p:nvSpPr>
        <p:spPr>
          <a:xfrm>
            <a:off x="4913600" y="3001175"/>
            <a:ext cx="3510300" cy="9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 name="Google Shape;2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pic>
        <p:nvPicPr>
          <p:cNvPr id="32" name="Google Shape;32;p7"/>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33" name="Google Shape;33;p7"/>
          <p:cNvSpPr txBox="1">
            <a:spLocks noGrp="1"/>
          </p:cNvSpPr>
          <p:nvPr>
            <p:ph type="title"/>
          </p:nvPr>
        </p:nvSpPr>
        <p:spPr>
          <a:xfrm>
            <a:off x="2433000" y="1371169"/>
            <a:ext cx="4278000" cy="86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45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7"/>
          <p:cNvSpPr txBox="1">
            <a:spLocks noGrp="1"/>
          </p:cNvSpPr>
          <p:nvPr>
            <p:ph type="subTitle" idx="1"/>
          </p:nvPr>
        </p:nvSpPr>
        <p:spPr>
          <a:xfrm>
            <a:off x="2433000" y="2441425"/>
            <a:ext cx="4278000" cy="12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pic>
        <p:nvPicPr>
          <p:cNvPr id="39" name="Google Shape;39;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0" name="Google Shape;40;p9"/>
          <p:cNvSpPr txBox="1">
            <a:spLocks noGrp="1"/>
          </p:cNvSpPr>
          <p:nvPr>
            <p:ph type="title"/>
          </p:nvPr>
        </p:nvSpPr>
        <p:spPr>
          <a:xfrm>
            <a:off x="2433000" y="1330038"/>
            <a:ext cx="4278000" cy="161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87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9"/>
          <p:cNvSpPr txBox="1">
            <a:spLocks noGrp="1"/>
          </p:cNvSpPr>
          <p:nvPr>
            <p:ph type="subTitle" idx="1"/>
          </p:nvPr>
        </p:nvSpPr>
        <p:spPr>
          <a:xfrm>
            <a:off x="2775600" y="3100075"/>
            <a:ext cx="35928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pic>
        <p:nvPicPr>
          <p:cNvPr id="47" name="Google Shape;47;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8" name="Google Shape;48;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9" name="Google Shape;49;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atin typeface="Oxygen"/>
                <a:ea typeface="Oxygen"/>
                <a:cs typeface="Oxygen"/>
                <a:sym typeface="Oxygen"/>
              </a:defRPr>
            </a:lvl1pPr>
            <a:lvl2pPr lvl="1" algn="ctr" rtl="0">
              <a:lnSpc>
                <a:spcPct val="100000"/>
              </a:lnSpc>
              <a:spcBef>
                <a:spcPts val="160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1"/>
        <p:cNvGrpSpPr/>
        <p:nvPr/>
      </p:nvGrpSpPr>
      <p:grpSpPr>
        <a:xfrm>
          <a:off x="0" y="0"/>
          <a:ext cx="0" cy="0"/>
          <a:chOff x="0" y="0"/>
          <a:chExt cx="0" cy="0"/>
        </a:xfrm>
      </p:grpSpPr>
      <p:pic>
        <p:nvPicPr>
          <p:cNvPr id="52" name="Google Shape;52;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3" name="Google Shape;53;p13"/>
          <p:cNvSpPr txBox="1">
            <a:spLocks noGrp="1"/>
          </p:cNvSpPr>
          <p:nvPr>
            <p:ph type="title"/>
          </p:nvPr>
        </p:nvSpPr>
        <p:spPr>
          <a:xfrm>
            <a:off x="7200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4" name="Google Shape;54;p13"/>
          <p:cNvSpPr txBox="1">
            <a:spLocks noGrp="1"/>
          </p:cNvSpPr>
          <p:nvPr>
            <p:ph type="title" idx="2" hasCustomPrompt="1"/>
          </p:nvPr>
        </p:nvSpPr>
        <p:spPr>
          <a:xfrm>
            <a:off x="7200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subTitle" idx="1"/>
          </p:nvPr>
        </p:nvSpPr>
        <p:spPr>
          <a:xfrm>
            <a:off x="7200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56" name="Google Shape;56;p13"/>
          <p:cNvSpPr txBox="1">
            <a:spLocks noGrp="1"/>
          </p:cNvSpPr>
          <p:nvPr>
            <p:ph type="title" idx="3"/>
          </p:nvPr>
        </p:nvSpPr>
        <p:spPr>
          <a:xfrm>
            <a:off x="34038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7" name="Google Shape;57;p13"/>
          <p:cNvSpPr txBox="1">
            <a:spLocks noGrp="1"/>
          </p:cNvSpPr>
          <p:nvPr>
            <p:ph type="title" idx="4" hasCustomPrompt="1"/>
          </p:nvPr>
        </p:nvSpPr>
        <p:spPr>
          <a:xfrm>
            <a:off x="34038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5"/>
          </p:nvPr>
        </p:nvSpPr>
        <p:spPr>
          <a:xfrm>
            <a:off x="34038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59" name="Google Shape;59;p13"/>
          <p:cNvSpPr txBox="1">
            <a:spLocks noGrp="1"/>
          </p:cNvSpPr>
          <p:nvPr>
            <p:ph type="title" idx="6"/>
          </p:nvPr>
        </p:nvSpPr>
        <p:spPr>
          <a:xfrm>
            <a:off x="6087600" y="28044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0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0" name="Google Shape;60;p13"/>
          <p:cNvSpPr txBox="1">
            <a:spLocks noGrp="1"/>
          </p:cNvSpPr>
          <p:nvPr>
            <p:ph type="title" idx="7" hasCustomPrompt="1"/>
          </p:nvPr>
        </p:nvSpPr>
        <p:spPr>
          <a:xfrm>
            <a:off x="6087600" y="1589526"/>
            <a:ext cx="23364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8"/>
          </p:nvPr>
        </p:nvSpPr>
        <p:spPr>
          <a:xfrm>
            <a:off x="6087600" y="3177110"/>
            <a:ext cx="2336400" cy="87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atin typeface="Oxygen"/>
                <a:ea typeface="Oxygen"/>
                <a:cs typeface="Oxygen"/>
                <a:sym typeface="Oxygen"/>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2" name="Google Shape;62;p1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6"/>
        <p:cNvGrpSpPr/>
        <p:nvPr/>
      </p:nvGrpSpPr>
      <p:grpSpPr>
        <a:xfrm>
          <a:off x="0" y="0"/>
          <a:ext cx="0" cy="0"/>
          <a:chOff x="0" y="0"/>
          <a:chExt cx="0" cy="0"/>
        </a:xfrm>
      </p:grpSpPr>
      <p:pic>
        <p:nvPicPr>
          <p:cNvPr id="67" name="Google Shape;67;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68" name="Google Shape;68;p15"/>
          <p:cNvSpPr txBox="1">
            <a:spLocks noGrp="1"/>
          </p:cNvSpPr>
          <p:nvPr>
            <p:ph type="subTitle" idx="1"/>
          </p:nvPr>
        </p:nvSpPr>
        <p:spPr>
          <a:xfrm>
            <a:off x="720000" y="1452575"/>
            <a:ext cx="4461600" cy="284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800"/>
              <a:buFont typeface="Maven Pro"/>
              <a:buChar char="●"/>
              <a:defRPr sz="1600">
                <a:latin typeface="Oxygen"/>
                <a:ea typeface="Oxygen"/>
                <a:cs typeface="Oxygen"/>
                <a:sym typeface="Oxygen"/>
              </a:defRPr>
            </a:lvl1pPr>
            <a:lvl2pPr lvl="1">
              <a:spcBef>
                <a:spcPts val="1600"/>
              </a:spcBef>
              <a:spcAft>
                <a:spcPts val="0"/>
              </a:spcAft>
              <a:buClr>
                <a:srgbClr val="024427"/>
              </a:buClr>
              <a:buSzPts val="1400"/>
              <a:buFont typeface="Maven Pro"/>
              <a:buChar char="○"/>
              <a:defRPr/>
            </a:lvl2pPr>
            <a:lvl3pPr lvl="2">
              <a:spcBef>
                <a:spcPts val="1600"/>
              </a:spcBef>
              <a:spcAft>
                <a:spcPts val="0"/>
              </a:spcAft>
              <a:buClr>
                <a:srgbClr val="024427"/>
              </a:buClr>
              <a:buSzPts val="1400"/>
              <a:buFont typeface="Maven Pro"/>
              <a:buChar char="■"/>
              <a:defRPr/>
            </a:lvl3pPr>
            <a:lvl4pPr lvl="3">
              <a:spcBef>
                <a:spcPts val="1600"/>
              </a:spcBef>
              <a:spcAft>
                <a:spcPts val="0"/>
              </a:spcAft>
              <a:buClr>
                <a:srgbClr val="024427"/>
              </a:buClr>
              <a:buSzPts val="1400"/>
              <a:buFont typeface="Maven Pro"/>
              <a:buChar char="●"/>
              <a:defRPr/>
            </a:lvl4pPr>
            <a:lvl5pPr lvl="4">
              <a:spcBef>
                <a:spcPts val="1600"/>
              </a:spcBef>
              <a:spcAft>
                <a:spcPts val="0"/>
              </a:spcAft>
              <a:buClr>
                <a:srgbClr val="024427"/>
              </a:buClr>
              <a:buSzPts val="1400"/>
              <a:buFont typeface="Maven Pro"/>
              <a:buChar char="○"/>
              <a:defRPr/>
            </a:lvl5pPr>
            <a:lvl6pPr lvl="5">
              <a:spcBef>
                <a:spcPts val="1600"/>
              </a:spcBef>
              <a:spcAft>
                <a:spcPts val="0"/>
              </a:spcAft>
              <a:buClr>
                <a:srgbClr val="024427"/>
              </a:buClr>
              <a:buSzPts val="1400"/>
              <a:buFont typeface="Maven Pro"/>
              <a:buChar char="■"/>
              <a:defRPr/>
            </a:lvl6pPr>
            <a:lvl7pPr lvl="6">
              <a:spcBef>
                <a:spcPts val="1600"/>
              </a:spcBef>
              <a:spcAft>
                <a:spcPts val="0"/>
              </a:spcAft>
              <a:buClr>
                <a:srgbClr val="024427"/>
              </a:buClr>
              <a:buSzPts val="1400"/>
              <a:buFont typeface="Maven Pro"/>
              <a:buChar char="●"/>
              <a:defRPr/>
            </a:lvl7pPr>
            <a:lvl8pPr lvl="7">
              <a:spcBef>
                <a:spcPts val="1600"/>
              </a:spcBef>
              <a:spcAft>
                <a:spcPts val="0"/>
              </a:spcAft>
              <a:buClr>
                <a:srgbClr val="024427"/>
              </a:buClr>
              <a:buSzPts val="1400"/>
              <a:buFont typeface="Maven Pro"/>
              <a:buChar char="○"/>
              <a:defRPr/>
            </a:lvl8pPr>
            <a:lvl9pPr lvl="8">
              <a:spcBef>
                <a:spcPts val="1600"/>
              </a:spcBef>
              <a:spcAft>
                <a:spcPts val="1600"/>
              </a:spcAft>
              <a:buClr>
                <a:srgbClr val="024427"/>
              </a:buClr>
              <a:buSzPts val="1400"/>
              <a:buFont typeface="Maven Pro"/>
              <a:buChar char="■"/>
              <a:defRPr/>
            </a:lvl9pPr>
          </a:lstStyle>
          <a:p>
            <a:endParaRPr/>
          </a:p>
        </p:txBody>
      </p:sp>
      <p:sp>
        <p:nvSpPr>
          <p:cNvPr id="69" name="Google Shape;69;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4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oiret One"/>
              <a:buNone/>
              <a:defRPr sz="2800">
                <a:solidFill>
                  <a:schemeClr val="dk1"/>
                </a:solidFill>
                <a:latin typeface="Poiret One"/>
                <a:ea typeface="Poiret One"/>
                <a:cs typeface="Poiret One"/>
                <a:sym typeface="Poiret One"/>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Oxygen Light"/>
              <a:buChar char="●"/>
              <a:defRPr sz="1800">
                <a:solidFill>
                  <a:schemeClr val="lt2"/>
                </a:solidFill>
                <a:latin typeface="Oxygen Light"/>
                <a:ea typeface="Oxygen Light"/>
                <a:cs typeface="Oxygen Light"/>
                <a:sym typeface="Oxygen Light"/>
              </a:defRPr>
            </a:lvl1pPr>
            <a:lvl2pPr marL="914400" lvl="1"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2pPr>
            <a:lvl3pPr marL="1371600" lvl="2"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3pPr>
            <a:lvl4pPr marL="1828800" lvl="3"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4pPr>
            <a:lvl5pPr marL="2286000" lvl="4"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5pPr>
            <a:lvl6pPr marL="2743200" lvl="5"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6pPr>
            <a:lvl7pPr marL="3200400" lvl="6"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7pPr>
            <a:lvl8pPr marL="3657600" lvl="7" indent="-317500">
              <a:lnSpc>
                <a:spcPct val="115000"/>
              </a:lnSpc>
              <a:spcBef>
                <a:spcPts val="1600"/>
              </a:spcBef>
              <a:spcAft>
                <a:spcPts val="0"/>
              </a:spcAft>
              <a:buClr>
                <a:schemeClr val="lt2"/>
              </a:buClr>
              <a:buSzPts val="1400"/>
              <a:buFont typeface="Oxygen Light"/>
              <a:buChar char="○"/>
              <a:defRPr>
                <a:solidFill>
                  <a:schemeClr val="lt2"/>
                </a:solidFill>
                <a:latin typeface="Oxygen Light"/>
                <a:ea typeface="Oxygen Light"/>
                <a:cs typeface="Oxygen Light"/>
                <a:sym typeface="Oxygen Light"/>
              </a:defRPr>
            </a:lvl8pPr>
            <a:lvl9pPr marL="4114800" lvl="8" indent="-317500">
              <a:lnSpc>
                <a:spcPct val="115000"/>
              </a:lnSpc>
              <a:spcBef>
                <a:spcPts val="1600"/>
              </a:spcBef>
              <a:spcAft>
                <a:spcPts val="1600"/>
              </a:spcAft>
              <a:buClr>
                <a:schemeClr val="lt2"/>
              </a:buClr>
              <a:buSzPts val="1400"/>
              <a:buFont typeface="Oxygen Light"/>
              <a:buChar char="■"/>
              <a:defRPr>
                <a:solidFill>
                  <a:schemeClr val="lt2"/>
                </a:solidFill>
                <a:latin typeface="Oxygen Light"/>
                <a:ea typeface="Oxygen Light"/>
                <a:cs typeface="Oxygen Light"/>
                <a:sym typeface="Oxyge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5" r:id="rId5"/>
    <p:sldLayoutId id="2147483657" r:id="rId6"/>
    <p:sldLayoutId id="2147483658" r:id="rId7"/>
    <p:sldLayoutId id="2147483659" r:id="rId8"/>
    <p:sldLayoutId id="2147483661" r:id="rId9"/>
    <p:sldLayoutId id="2147483662" r:id="rId10"/>
    <p:sldLayoutId id="2147483667" r:id="rId11"/>
    <p:sldLayoutId id="2147483670" r:id="rId12"/>
    <p:sldLayoutId id="2147483671" r:id="rId13"/>
    <p:sldLayoutId id="2147483672" r:id="rId14"/>
    <p:sldLayoutId id="2147483673" r:id="rId15"/>
    <p:sldLayoutId id="2147483675" r:id="rId16"/>
    <p:sldLayoutId id="2147483676" r:id="rId17"/>
    <p:sldLayoutId id="2147483677"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9"/>
        <p:cNvGrpSpPr/>
        <p:nvPr/>
      </p:nvGrpSpPr>
      <p:grpSpPr>
        <a:xfrm>
          <a:off x="0" y="0"/>
          <a:ext cx="0" cy="0"/>
          <a:chOff x="0" y="0"/>
          <a:chExt cx="0" cy="0"/>
        </a:xfrm>
      </p:grpSpPr>
      <p:sp>
        <p:nvSpPr>
          <p:cNvPr id="160" name="Google Shape;160;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1" name="Google Shape;161;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Poiret+One?query=POIRET+" TargetMode="External"/><Relationship Id="rId2" Type="http://schemas.openxmlformats.org/officeDocument/2006/relationships/notesSlide" Target="../notesSlides/notesSlide16.xml"/><Relationship Id="rId1" Type="http://schemas.openxmlformats.org/officeDocument/2006/relationships/slideLayout" Target="../slideLayouts/slideLayout19.xml"/><Relationship Id="rId4" Type="http://schemas.openxmlformats.org/officeDocument/2006/relationships/hyperlink" Target="https://fonts.google.com/specimen/Oxygen?query=Oxygen"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4"/>
          <p:cNvSpPr txBox="1">
            <a:spLocks noGrp="1"/>
          </p:cNvSpPr>
          <p:nvPr>
            <p:ph type="ctrTitle"/>
          </p:nvPr>
        </p:nvSpPr>
        <p:spPr>
          <a:xfrm>
            <a:off x="4149000" y="970200"/>
            <a:ext cx="3852000" cy="2410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SCIKIT-LEARN</a:t>
            </a:r>
            <a:endParaRPr dirty="0">
              <a:solidFill>
                <a:schemeClr val="accent1"/>
              </a:solidFill>
            </a:endParaRPr>
          </a:p>
        </p:txBody>
      </p:sp>
      <p:sp>
        <p:nvSpPr>
          <p:cNvPr id="168" name="Google Shape;168;p34"/>
          <p:cNvSpPr txBox="1">
            <a:spLocks noGrp="1"/>
          </p:cNvSpPr>
          <p:nvPr>
            <p:ph type="subTitle" idx="1"/>
          </p:nvPr>
        </p:nvSpPr>
        <p:spPr>
          <a:xfrm>
            <a:off x="4746408" y="3380700"/>
            <a:ext cx="38520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dirty="0"/>
              <a:t>Introduction and Installation</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F6B46F2-9E7C-4BC0-B905-B95CFFDBDE25}"/>
              </a:ext>
            </a:extLst>
          </p:cNvPr>
          <p:cNvSpPr>
            <a:spLocks noGrp="1"/>
          </p:cNvSpPr>
          <p:nvPr>
            <p:ph type="subTitle" idx="1"/>
          </p:nvPr>
        </p:nvSpPr>
        <p:spPr>
          <a:xfrm>
            <a:off x="703800" y="1924225"/>
            <a:ext cx="3494100" cy="713400"/>
          </a:xfrm>
        </p:spPr>
        <p:txBody>
          <a:bodyPr/>
          <a:lstStyle/>
          <a:p>
            <a:r>
              <a:rPr lang="en-IN" sz="2800" dirty="0" err="1"/>
              <a:t>estimator.predict</a:t>
            </a:r>
            <a:endParaRPr lang="en-IN" sz="2800" dirty="0"/>
          </a:p>
        </p:txBody>
      </p:sp>
      <p:sp>
        <p:nvSpPr>
          <p:cNvPr id="3" name="Subtitle 2">
            <a:extLst>
              <a:ext uri="{FF2B5EF4-FFF2-40B4-BE49-F238E27FC236}">
                <a16:creationId xmlns:a16="http://schemas.microsoft.com/office/drawing/2014/main" id="{DA34C7DF-B2D8-4B92-92CD-AEBB32502380}"/>
              </a:ext>
            </a:extLst>
          </p:cNvPr>
          <p:cNvSpPr>
            <a:spLocks noGrp="1"/>
          </p:cNvSpPr>
          <p:nvPr>
            <p:ph type="subTitle" idx="2"/>
          </p:nvPr>
        </p:nvSpPr>
        <p:spPr>
          <a:xfrm>
            <a:off x="4913600" y="1924225"/>
            <a:ext cx="3510300" cy="713400"/>
          </a:xfrm>
        </p:spPr>
        <p:txBody>
          <a:bodyPr/>
          <a:lstStyle/>
          <a:p>
            <a:r>
              <a:rPr lang="en-IN" sz="2800" dirty="0" err="1"/>
              <a:t>estimator.transform</a:t>
            </a:r>
            <a:endParaRPr lang="en-IN" sz="2800" dirty="0"/>
          </a:p>
        </p:txBody>
      </p:sp>
      <p:sp>
        <p:nvSpPr>
          <p:cNvPr id="4" name="Subtitle 3">
            <a:extLst>
              <a:ext uri="{FF2B5EF4-FFF2-40B4-BE49-F238E27FC236}">
                <a16:creationId xmlns:a16="http://schemas.microsoft.com/office/drawing/2014/main" id="{A52DEF77-843C-49F4-9E9C-61467194C8FC}"/>
              </a:ext>
            </a:extLst>
          </p:cNvPr>
          <p:cNvSpPr>
            <a:spLocks noGrp="1"/>
          </p:cNvSpPr>
          <p:nvPr>
            <p:ph type="subTitle" idx="3"/>
          </p:nvPr>
        </p:nvSpPr>
        <p:spPr>
          <a:xfrm>
            <a:off x="703800" y="2800222"/>
            <a:ext cx="3494100" cy="931500"/>
          </a:xfrm>
        </p:spPr>
        <p:txBody>
          <a:bodyPr/>
          <a:lstStyle/>
          <a:p>
            <a:r>
              <a:rPr lang="en-IN" dirty="0"/>
              <a:t>Classification</a:t>
            </a:r>
          </a:p>
          <a:p>
            <a:r>
              <a:rPr lang="en-IN" dirty="0"/>
              <a:t>Regression</a:t>
            </a:r>
          </a:p>
          <a:p>
            <a:r>
              <a:rPr lang="en-IN" dirty="0"/>
              <a:t>Clustering</a:t>
            </a:r>
          </a:p>
        </p:txBody>
      </p:sp>
      <p:sp>
        <p:nvSpPr>
          <p:cNvPr id="5" name="Subtitle 4">
            <a:extLst>
              <a:ext uri="{FF2B5EF4-FFF2-40B4-BE49-F238E27FC236}">
                <a16:creationId xmlns:a16="http://schemas.microsoft.com/office/drawing/2014/main" id="{B81D469D-A222-4BBA-89D1-32C6B9482212}"/>
              </a:ext>
            </a:extLst>
          </p:cNvPr>
          <p:cNvSpPr>
            <a:spLocks noGrp="1"/>
          </p:cNvSpPr>
          <p:nvPr>
            <p:ph type="subTitle" idx="4"/>
          </p:nvPr>
        </p:nvSpPr>
        <p:spPr>
          <a:xfrm>
            <a:off x="4913600" y="2800222"/>
            <a:ext cx="3510300" cy="1461097"/>
          </a:xfrm>
        </p:spPr>
        <p:txBody>
          <a:bodyPr/>
          <a:lstStyle/>
          <a:p>
            <a:r>
              <a:rPr lang="en-IN" dirty="0" err="1"/>
              <a:t>Preprocessing</a:t>
            </a:r>
            <a:endParaRPr lang="en-IN" dirty="0"/>
          </a:p>
          <a:p>
            <a:r>
              <a:rPr lang="en-IN" dirty="0"/>
              <a:t>Dimensionality reduction</a:t>
            </a:r>
          </a:p>
          <a:p>
            <a:r>
              <a:rPr lang="en-IN" dirty="0"/>
              <a:t>Feature selection</a:t>
            </a:r>
          </a:p>
          <a:p>
            <a:r>
              <a:rPr lang="en-IN" dirty="0"/>
              <a:t>Feature extraction</a:t>
            </a:r>
          </a:p>
        </p:txBody>
      </p:sp>
      <p:sp>
        <p:nvSpPr>
          <p:cNvPr id="6" name="Title 5">
            <a:extLst>
              <a:ext uri="{FF2B5EF4-FFF2-40B4-BE49-F238E27FC236}">
                <a16:creationId xmlns:a16="http://schemas.microsoft.com/office/drawing/2014/main" id="{F8D373B5-2CD2-4279-9E2C-E0C4C635C2BA}"/>
              </a:ext>
            </a:extLst>
          </p:cNvPr>
          <p:cNvSpPr>
            <a:spLocks noGrp="1"/>
          </p:cNvSpPr>
          <p:nvPr>
            <p:ph type="title"/>
          </p:nvPr>
        </p:nvSpPr>
        <p:spPr>
          <a:xfrm>
            <a:off x="604253" y="248255"/>
            <a:ext cx="7704000" cy="713400"/>
          </a:xfrm>
        </p:spPr>
        <p:txBody>
          <a:bodyPr/>
          <a:lstStyle/>
          <a:p>
            <a:r>
              <a:rPr lang="en-IN" sz="4500" dirty="0"/>
              <a:t>Basic API</a:t>
            </a:r>
          </a:p>
        </p:txBody>
      </p:sp>
      <p:sp>
        <p:nvSpPr>
          <p:cNvPr id="9" name="Title 5">
            <a:extLst>
              <a:ext uri="{FF2B5EF4-FFF2-40B4-BE49-F238E27FC236}">
                <a16:creationId xmlns:a16="http://schemas.microsoft.com/office/drawing/2014/main" id="{7258FFED-ACCD-42D8-A349-67688EB6AE81}"/>
              </a:ext>
            </a:extLst>
          </p:cNvPr>
          <p:cNvSpPr txBox="1">
            <a:spLocks/>
          </p:cNvSpPr>
          <p:nvPr/>
        </p:nvSpPr>
        <p:spPr>
          <a:xfrm>
            <a:off x="2764987" y="1210825"/>
            <a:ext cx="3382531" cy="71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r>
              <a:rPr lang="en-IN" sz="2800" dirty="0" err="1"/>
              <a:t>estimator.fit</a:t>
            </a:r>
            <a:r>
              <a:rPr lang="en-IN" sz="2800" dirty="0"/>
              <a:t>( X , [y] )</a:t>
            </a:r>
          </a:p>
        </p:txBody>
      </p:sp>
      <p:cxnSp>
        <p:nvCxnSpPr>
          <p:cNvPr id="11" name="Straight Connector 10">
            <a:extLst>
              <a:ext uri="{FF2B5EF4-FFF2-40B4-BE49-F238E27FC236}">
                <a16:creationId xmlns:a16="http://schemas.microsoft.com/office/drawing/2014/main" id="{2FB1B1E8-254B-4B5C-BC74-F33F0DADD317}"/>
              </a:ext>
            </a:extLst>
          </p:cNvPr>
          <p:cNvCxnSpPr/>
          <p:nvPr/>
        </p:nvCxnSpPr>
        <p:spPr>
          <a:xfrm>
            <a:off x="463296" y="2571750"/>
            <a:ext cx="8314944"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16225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4B19-79E5-48F4-BA44-F17BE0D21241}"/>
              </a:ext>
            </a:extLst>
          </p:cNvPr>
          <p:cNvSpPr>
            <a:spLocks noGrp="1"/>
          </p:cNvSpPr>
          <p:nvPr>
            <p:ph type="title"/>
          </p:nvPr>
        </p:nvSpPr>
        <p:spPr>
          <a:xfrm>
            <a:off x="1284000" y="197100"/>
            <a:ext cx="6576000" cy="828300"/>
          </a:xfrm>
        </p:spPr>
        <p:txBody>
          <a:bodyPr/>
          <a:lstStyle/>
          <a:p>
            <a:r>
              <a:rPr lang="en-IN" sz="4500" b="1" dirty="0"/>
              <a:t>Example of Estimator API</a:t>
            </a:r>
          </a:p>
        </p:txBody>
      </p:sp>
      <p:sp>
        <p:nvSpPr>
          <p:cNvPr id="4" name="Title 3">
            <a:extLst>
              <a:ext uri="{FF2B5EF4-FFF2-40B4-BE49-F238E27FC236}">
                <a16:creationId xmlns:a16="http://schemas.microsoft.com/office/drawing/2014/main" id="{B09CDB96-EDF9-4C49-A8DD-92D2221853E6}"/>
              </a:ext>
            </a:extLst>
          </p:cNvPr>
          <p:cNvSpPr>
            <a:spLocks noGrp="1"/>
          </p:cNvSpPr>
          <p:nvPr>
            <p:ph type="title" idx="2"/>
          </p:nvPr>
        </p:nvSpPr>
        <p:spPr>
          <a:xfrm>
            <a:off x="941100" y="1025400"/>
            <a:ext cx="3630900" cy="665812"/>
          </a:xfrm>
        </p:spPr>
        <p:txBody>
          <a:bodyPr/>
          <a:lstStyle/>
          <a:p>
            <a:r>
              <a:rPr lang="en-IN" sz="2800" b="1" dirty="0"/>
              <a:t>1)Importing the Model:</a:t>
            </a:r>
          </a:p>
        </p:txBody>
      </p:sp>
      <p:sp>
        <p:nvSpPr>
          <p:cNvPr id="5" name="Subtitle 4">
            <a:extLst>
              <a:ext uri="{FF2B5EF4-FFF2-40B4-BE49-F238E27FC236}">
                <a16:creationId xmlns:a16="http://schemas.microsoft.com/office/drawing/2014/main" id="{33FF9848-AEDE-40A6-8A4D-841428D41402}"/>
              </a:ext>
            </a:extLst>
          </p:cNvPr>
          <p:cNvSpPr>
            <a:spLocks noGrp="1"/>
          </p:cNvSpPr>
          <p:nvPr>
            <p:ph type="subTitle" idx="3"/>
          </p:nvPr>
        </p:nvSpPr>
        <p:spPr>
          <a:xfrm>
            <a:off x="941100" y="1691212"/>
            <a:ext cx="6576000" cy="445200"/>
          </a:xfrm>
        </p:spPr>
        <p:txBody>
          <a:bodyPr/>
          <a:lstStyle/>
          <a:p>
            <a:r>
              <a:rPr lang="en-IN" dirty="0"/>
              <a:t>from </a:t>
            </a:r>
            <a:r>
              <a:rPr lang="en-IN" dirty="0" err="1"/>
              <a:t>sklearn.linear_model</a:t>
            </a:r>
            <a:r>
              <a:rPr lang="en-IN" dirty="0"/>
              <a:t> import </a:t>
            </a:r>
            <a:r>
              <a:rPr lang="en-IN" dirty="0" err="1"/>
              <a:t>LinearRegression</a:t>
            </a:r>
            <a:endParaRPr lang="en-IN" dirty="0"/>
          </a:p>
        </p:txBody>
      </p:sp>
      <p:sp>
        <p:nvSpPr>
          <p:cNvPr id="7" name="Subtitle 6">
            <a:extLst>
              <a:ext uri="{FF2B5EF4-FFF2-40B4-BE49-F238E27FC236}">
                <a16:creationId xmlns:a16="http://schemas.microsoft.com/office/drawing/2014/main" id="{33018F9F-E1F4-45A8-9EDE-C7DC2C705CB3}"/>
              </a:ext>
            </a:extLst>
          </p:cNvPr>
          <p:cNvSpPr>
            <a:spLocks noGrp="1"/>
          </p:cNvSpPr>
          <p:nvPr>
            <p:ph type="subTitle" idx="5"/>
          </p:nvPr>
        </p:nvSpPr>
        <p:spPr>
          <a:xfrm>
            <a:off x="1284000" y="2902612"/>
            <a:ext cx="5381119" cy="445200"/>
          </a:xfrm>
        </p:spPr>
        <p:txBody>
          <a:bodyPr/>
          <a:lstStyle/>
          <a:p>
            <a:r>
              <a:rPr lang="en-IN" dirty="0"/>
              <a:t>model = </a:t>
            </a:r>
            <a:r>
              <a:rPr lang="en-IN" dirty="0" err="1"/>
              <a:t>LinearRegression</a:t>
            </a:r>
            <a:r>
              <a:rPr lang="en-IN" dirty="0"/>
              <a:t>(normalize = True)</a:t>
            </a:r>
          </a:p>
        </p:txBody>
      </p:sp>
      <p:sp>
        <p:nvSpPr>
          <p:cNvPr id="10" name="Title 3">
            <a:extLst>
              <a:ext uri="{FF2B5EF4-FFF2-40B4-BE49-F238E27FC236}">
                <a16:creationId xmlns:a16="http://schemas.microsoft.com/office/drawing/2014/main" id="{F236421E-C653-4962-A86B-95E4AFA43344}"/>
              </a:ext>
            </a:extLst>
          </p:cNvPr>
          <p:cNvSpPr txBox="1">
            <a:spLocks/>
          </p:cNvSpPr>
          <p:nvPr/>
        </p:nvSpPr>
        <p:spPr>
          <a:xfrm>
            <a:off x="964407" y="2186606"/>
            <a:ext cx="3607593" cy="66581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200"/>
              <a:buFont typeface="Poiret One"/>
              <a:buNone/>
              <a:defRPr sz="6200" b="0" i="0" u="none" strike="noStrike" cap="none">
                <a:solidFill>
                  <a:schemeClr val="dk1"/>
                </a:solidFill>
                <a:latin typeface="Poiret One"/>
                <a:ea typeface="Poiret One"/>
                <a:cs typeface="Poiret One"/>
                <a:sym typeface="Poiret One"/>
              </a:defRPr>
            </a:lvl1pPr>
            <a:lvl2pPr marR="0" lvl="1"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9pPr>
          </a:lstStyle>
          <a:p>
            <a:r>
              <a:rPr lang="en-IN" sz="2800" b="1" dirty="0"/>
              <a:t>2)Estimator parameter:</a:t>
            </a:r>
          </a:p>
        </p:txBody>
      </p:sp>
      <p:sp>
        <p:nvSpPr>
          <p:cNvPr id="12" name="Title 3">
            <a:extLst>
              <a:ext uri="{FF2B5EF4-FFF2-40B4-BE49-F238E27FC236}">
                <a16:creationId xmlns:a16="http://schemas.microsoft.com/office/drawing/2014/main" id="{3DFB92B9-BB6C-49D7-9F8D-87C284B67149}"/>
              </a:ext>
            </a:extLst>
          </p:cNvPr>
          <p:cNvSpPr txBox="1">
            <a:spLocks/>
          </p:cNvSpPr>
          <p:nvPr/>
        </p:nvSpPr>
        <p:spPr>
          <a:xfrm>
            <a:off x="762506" y="3347812"/>
            <a:ext cx="2459325" cy="66581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200"/>
              <a:buFont typeface="Poiret One"/>
              <a:buNone/>
              <a:defRPr sz="6200" b="0" i="0" u="none" strike="noStrike" cap="none">
                <a:solidFill>
                  <a:schemeClr val="dk1"/>
                </a:solidFill>
                <a:latin typeface="Poiret One"/>
                <a:ea typeface="Poiret One"/>
                <a:cs typeface="Poiret One"/>
                <a:sym typeface="Poiret One"/>
              </a:defRPr>
            </a:lvl1pPr>
            <a:lvl2pPr marR="0" lvl="1"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9pPr>
          </a:lstStyle>
          <a:p>
            <a:r>
              <a:rPr lang="en-IN" sz="2800" b="1" dirty="0"/>
              <a:t>3)Split data:</a:t>
            </a:r>
          </a:p>
        </p:txBody>
      </p:sp>
      <p:sp>
        <p:nvSpPr>
          <p:cNvPr id="13" name="Subtitle 6">
            <a:extLst>
              <a:ext uri="{FF2B5EF4-FFF2-40B4-BE49-F238E27FC236}">
                <a16:creationId xmlns:a16="http://schemas.microsoft.com/office/drawing/2014/main" id="{13322221-BBA8-416A-B973-92A7FA057C40}"/>
              </a:ext>
            </a:extLst>
          </p:cNvPr>
          <p:cNvSpPr txBox="1">
            <a:spLocks/>
          </p:cNvSpPr>
          <p:nvPr/>
        </p:nvSpPr>
        <p:spPr>
          <a:xfrm>
            <a:off x="1660922" y="4020824"/>
            <a:ext cx="5822156" cy="7610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400"/>
              <a:buFont typeface="Oxygen Light"/>
              <a:buNone/>
              <a:defRPr sz="1400" b="0" i="0" u="none" strike="noStrike" cap="none">
                <a:solidFill>
                  <a:schemeClr val="lt2"/>
                </a:solidFill>
                <a:latin typeface="Oxygen"/>
                <a:ea typeface="Oxygen"/>
                <a:cs typeface="Oxygen"/>
                <a:sym typeface="Oxygen"/>
              </a:defRPr>
            </a:lvl1pPr>
            <a:lvl2pPr marL="914400" marR="0" lvl="1"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2pPr>
            <a:lvl3pPr marL="1371600" marR="0" lvl="2"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3pPr>
            <a:lvl4pPr marL="1828800" marR="0" lvl="3"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4pPr>
            <a:lvl5pPr marL="2286000" marR="0" lvl="4"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5pPr>
            <a:lvl6pPr marL="2743200" marR="0" lvl="5"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6pPr>
            <a:lvl7pPr marL="3200400" marR="0" lvl="6"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7pPr>
            <a:lvl8pPr marL="3657600" marR="0" lvl="7"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8pPr>
            <a:lvl9pPr marL="4114800" marR="0" lvl="8" indent="-317500" algn="ctr" rtl="0">
              <a:lnSpc>
                <a:spcPct val="100000"/>
              </a:lnSpc>
              <a:spcBef>
                <a:spcPts val="1600"/>
              </a:spcBef>
              <a:spcAft>
                <a:spcPts val="160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9pPr>
          </a:lstStyle>
          <a:p>
            <a:r>
              <a:rPr lang="en-IN" dirty="0"/>
              <a:t>form </a:t>
            </a:r>
            <a:r>
              <a:rPr lang="en-IN" dirty="0" err="1"/>
              <a:t>sklearn.cross_validation</a:t>
            </a:r>
            <a:r>
              <a:rPr lang="en-IN" dirty="0"/>
              <a:t> import </a:t>
            </a:r>
            <a:r>
              <a:rPr lang="en-IN" dirty="0" err="1"/>
              <a:t>train_test_split</a:t>
            </a:r>
            <a:endParaRPr lang="en-IN" dirty="0"/>
          </a:p>
          <a:p>
            <a:r>
              <a:rPr lang="en-IN" dirty="0"/>
              <a:t>X, y = </a:t>
            </a:r>
            <a:r>
              <a:rPr lang="en-IN" dirty="0" err="1"/>
              <a:t>np.arrange</a:t>
            </a:r>
            <a:r>
              <a:rPr lang="en-IN" dirty="0"/>
              <a:t>(10).reshape( (5,2) ).range(5)</a:t>
            </a:r>
          </a:p>
          <a:p>
            <a:r>
              <a:rPr lang="en-IN" dirty="0" err="1"/>
              <a:t>X_train</a:t>
            </a:r>
            <a:r>
              <a:rPr lang="en-IN" dirty="0"/>
              <a:t>, </a:t>
            </a:r>
            <a:r>
              <a:rPr lang="en-IN" dirty="0" err="1"/>
              <a:t>X_test</a:t>
            </a:r>
            <a:r>
              <a:rPr lang="en-IN" dirty="0"/>
              <a:t>, </a:t>
            </a:r>
            <a:r>
              <a:rPr lang="en-IN" dirty="0" err="1"/>
              <a:t>y_train</a:t>
            </a:r>
            <a:r>
              <a:rPr lang="en-IN" dirty="0"/>
              <a:t>, </a:t>
            </a:r>
            <a:r>
              <a:rPr lang="en-IN" dirty="0" err="1"/>
              <a:t>y_test</a:t>
            </a:r>
            <a:r>
              <a:rPr lang="en-IN" dirty="0"/>
              <a:t> = </a:t>
            </a:r>
            <a:r>
              <a:rPr lang="en-IN" dirty="0" err="1"/>
              <a:t>train_test_split</a:t>
            </a:r>
            <a:r>
              <a:rPr lang="en-IN" dirty="0"/>
              <a:t>( X, y, </a:t>
            </a:r>
            <a:r>
              <a:rPr lang="en-IN" dirty="0" err="1"/>
              <a:t>test_size</a:t>
            </a:r>
            <a:r>
              <a:rPr lang="en-IN" dirty="0"/>
              <a:t> = 0.3 )</a:t>
            </a:r>
          </a:p>
        </p:txBody>
      </p:sp>
    </p:spTree>
    <p:extLst>
      <p:ext uri="{BB962C8B-B14F-4D97-AF65-F5344CB8AC3E}">
        <p14:creationId xmlns:p14="http://schemas.microsoft.com/office/powerpoint/2010/main" val="1276091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4B19-79E5-48F4-BA44-F17BE0D21241}"/>
              </a:ext>
            </a:extLst>
          </p:cNvPr>
          <p:cNvSpPr>
            <a:spLocks noGrp="1"/>
          </p:cNvSpPr>
          <p:nvPr>
            <p:ph type="title"/>
          </p:nvPr>
        </p:nvSpPr>
        <p:spPr>
          <a:xfrm>
            <a:off x="1284000" y="197100"/>
            <a:ext cx="6576000" cy="828300"/>
          </a:xfrm>
        </p:spPr>
        <p:txBody>
          <a:bodyPr/>
          <a:lstStyle/>
          <a:p>
            <a:r>
              <a:rPr lang="en-IN" sz="4500" b="1" dirty="0"/>
              <a:t>Example of Estimator API</a:t>
            </a:r>
          </a:p>
        </p:txBody>
      </p:sp>
      <p:sp>
        <p:nvSpPr>
          <p:cNvPr id="4" name="Title 3">
            <a:extLst>
              <a:ext uri="{FF2B5EF4-FFF2-40B4-BE49-F238E27FC236}">
                <a16:creationId xmlns:a16="http://schemas.microsoft.com/office/drawing/2014/main" id="{B09CDB96-EDF9-4C49-A8DD-92D2221853E6}"/>
              </a:ext>
            </a:extLst>
          </p:cNvPr>
          <p:cNvSpPr>
            <a:spLocks noGrp="1"/>
          </p:cNvSpPr>
          <p:nvPr>
            <p:ph type="title" idx="2"/>
          </p:nvPr>
        </p:nvSpPr>
        <p:spPr>
          <a:xfrm>
            <a:off x="405319" y="1025400"/>
            <a:ext cx="3630900" cy="665812"/>
          </a:xfrm>
        </p:spPr>
        <p:txBody>
          <a:bodyPr/>
          <a:lstStyle/>
          <a:p>
            <a:r>
              <a:rPr lang="en-IN" sz="2800" b="1" dirty="0"/>
              <a:t>4)Fit the Model:</a:t>
            </a:r>
          </a:p>
        </p:txBody>
      </p:sp>
      <p:sp>
        <p:nvSpPr>
          <p:cNvPr id="5" name="Subtitle 4">
            <a:extLst>
              <a:ext uri="{FF2B5EF4-FFF2-40B4-BE49-F238E27FC236}">
                <a16:creationId xmlns:a16="http://schemas.microsoft.com/office/drawing/2014/main" id="{33FF9848-AEDE-40A6-8A4D-841428D41402}"/>
              </a:ext>
            </a:extLst>
          </p:cNvPr>
          <p:cNvSpPr>
            <a:spLocks noGrp="1"/>
          </p:cNvSpPr>
          <p:nvPr>
            <p:ph type="subTitle" idx="3"/>
          </p:nvPr>
        </p:nvSpPr>
        <p:spPr>
          <a:xfrm>
            <a:off x="941100" y="1691212"/>
            <a:ext cx="6576000" cy="445200"/>
          </a:xfrm>
        </p:spPr>
        <p:txBody>
          <a:bodyPr/>
          <a:lstStyle/>
          <a:p>
            <a:r>
              <a:rPr lang="en-IN" dirty="0" err="1"/>
              <a:t>model.fit</a:t>
            </a:r>
            <a:r>
              <a:rPr lang="en-IN" dirty="0"/>
              <a:t>( </a:t>
            </a:r>
            <a:r>
              <a:rPr lang="en-IN" dirty="0" err="1"/>
              <a:t>X_train</a:t>
            </a:r>
            <a:r>
              <a:rPr lang="en-IN" dirty="0"/>
              <a:t>, </a:t>
            </a:r>
            <a:r>
              <a:rPr lang="en-IN" dirty="0" err="1"/>
              <a:t>y_train</a:t>
            </a:r>
            <a:r>
              <a:rPr lang="en-IN" dirty="0"/>
              <a:t> )</a:t>
            </a:r>
          </a:p>
        </p:txBody>
      </p:sp>
      <p:sp>
        <p:nvSpPr>
          <p:cNvPr id="7" name="Subtitle 6">
            <a:extLst>
              <a:ext uri="{FF2B5EF4-FFF2-40B4-BE49-F238E27FC236}">
                <a16:creationId xmlns:a16="http://schemas.microsoft.com/office/drawing/2014/main" id="{33018F9F-E1F4-45A8-9EDE-C7DC2C705CB3}"/>
              </a:ext>
            </a:extLst>
          </p:cNvPr>
          <p:cNvSpPr>
            <a:spLocks noGrp="1"/>
          </p:cNvSpPr>
          <p:nvPr>
            <p:ph type="subTitle" idx="5"/>
          </p:nvPr>
        </p:nvSpPr>
        <p:spPr>
          <a:xfrm>
            <a:off x="1284000" y="2902612"/>
            <a:ext cx="5381119" cy="445200"/>
          </a:xfrm>
        </p:spPr>
        <p:txBody>
          <a:bodyPr/>
          <a:lstStyle/>
          <a:p>
            <a:r>
              <a:rPr lang="en-IN" dirty="0"/>
              <a:t>Predictions = </a:t>
            </a:r>
            <a:r>
              <a:rPr lang="en-IN" dirty="0" err="1"/>
              <a:t>model.predict</a:t>
            </a:r>
            <a:r>
              <a:rPr lang="en-IN" dirty="0"/>
              <a:t>( </a:t>
            </a:r>
            <a:r>
              <a:rPr lang="en-IN" dirty="0" err="1"/>
              <a:t>X_test</a:t>
            </a:r>
            <a:r>
              <a:rPr lang="en-IN" dirty="0"/>
              <a:t> )</a:t>
            </a:r>
          </a:p>
        </p:txBody>
      </p:sp>
      <p:sp>
        <p:nvSpPr>
          <p:cNvPr id="10" name="Title 3">
            <a:extLst>
              <a:ext uri="{FF2B5EF4-FFF2-40B4-BE49-F238E27FC236}">
                <a16:creationId xmlns:a16="http://schemas.microsoft.com/office/drawing/2014/main" id="{F236421E-C653-4962-A86B-95E4AFA43344}"/>
              </a:ext>
            </a:extLst>
          </p:cNvPr>
          <p:cNvSpPr txBox="1">
            <a:spLocks/>
          </p:cNvSpPr>
          <p:nvPr/>
        </p:nvSpPr>
        <p:spPr>
          <a:xfrm>
            <a:off x="850107" y="2186606"/>
            <a:ext cx="4307681" cy="66581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200"/>
              <a:buFont typeface="Poiret One"/>
              <a:buNone/>
              <a:defRPr sz="6200" b="0" i="0" u="none" strike="noStrike" cap="none">
                <a:solidFill>
                  <a:schemeClr val="dk1"/>
                </a:solidFill>
                <a:latin typeface="Poiret One"/>
                <a:ea typeface="Poiret One"/>
                <a:cs typeface="Poiret One"/>
                <a:sym typeface="Poiret One"/>
              </a:defRPr>
            </a:lvl1pPr>
            <a:lvl2pPr marR="0" lvl="1"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9pPr>
          </a:lstStyle>
          <a:p>
            <a:r>
              <a:rPr lang="en-IN" sz="2800" b="1" dirty="0"/>
              <a:t>5)Predicting the test data:</a:t>
            </a:r>
          </a:p>
        </p:txBody>
      </p:sp>
      <p:sp>
        <p:nvSpPr>
          <p:cNvPr id="12" name="Title 3">
            <a:extLst>
              <a:ext uri="{FF2B5EF4-FFF2-40B4-BE49-F238E27FC236}">
                <a16:creationId xmlns:a16="http://schemas.microsoft.com/office/drawing/2014/main" id="{3DFB92B9-BB6C-49D7-9F8D-87C284B67149}"/>
              </a:ext>
            </a:extLst>
          </p:cNvPr>
          <p:cNvSpPr txBox="1">
            <a:spLocks/>
          </p:cNvSpPr>
          <p:nvPr/>
        </p:nvSpPr>
        <p:spPr>
          <a:xfrm>
            <a:off x="733931" y="3347812"/>
            <a:ext cx="5302538" cy="66581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200"/>
              <a:buFont typeface="Poiret One"/>
              <a:buNone/>
              <a:defRPr sz="6200" b="0" i="0" u="none" strike="noStrike" cap="none">
                <a:solidFill>
                  <a:schemeClr val="dk1"/>
                </a:solidFill>
                <a:latin typeface="Poiret One"/>
                <a:ea typeface="Poiret One"/>
                <a:cs typeface="Poiret One"/>
                <a:sym typeface="Poiret One"/>
              </a:defRPr>
            </a:lvl1pPr>
            <a:lvl2pPr marR="0" lvl="1"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200"/>
              <a:buFont typeface="Bebas Neue"/>
              <a:buNone/>
              <a:defRPr sz="6200" b="0" i="0" u="none" strike="noStrike" cap="none">
                <a:solidFill>
                  <a:schemeClr val="dk1"/>
                </a:solidFill>
                <a:latin typeface="Bebas Neue"/>
                <a:ea typeface="Bebas Neue"/>
                <a:cs typeface="Bebas Neue"/>
                <a:sym typeface="Bebas Neue"/>
              </a:defRPr>
            </a:lvl9pPr>
          </a:lstStyle>
          <a:p>
            <a:r>
              <a:rPr lang="en-IN" sz="2800" b="1" dirty="0"/>
              <a:t>6)Evaluation is done at the last</a:t>
            </a:r>
          </a:p>
        </p:txBody>
      </p:sp>
      <p:sp>
        <p:nvSpPr>
          <p:cNvPr id="9" name="Subtitle 6">
            <a:extLst>
              <a:ext uri="{FF2B5EF4-FFF2-40B4-BE49-F238E27FC236}">
                <a16:creationId xmlns:a16="http://schemas.microsoft.com/office/drawing/2014/main" id="{1CE4CC04-61D8-43D2-A094-858BC4B914BE}"/>
              </a:ext>
            </a:extLst>
          </p:cNvPr>
          <p:cNvSpPr txBox="1">
            <a:spLocks/>
          </p:cNvSpPr>
          <p:nvPr/>
        </p:nvSpPr>
        <p:spPr>
          <a:xfrm>
            <a:off x="619631" y="4430958"/>
            <a:ext cx="8617237" cy="8258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400"/>
              <a:buFont typeface="Oxygen Light"/>
              <a:buNone/>
              <a:defRPr sz="1400" b="0" i="0" u="none" strike="noStrike" cap="none">
                <a:solidFill>
                  <a:schemeClr val="lt2"/>
                </a:solidFill>
                <a:latin typeface="Oxygen"/>
                <a:ea typeface="Oxygen"/>
                <a:cs typeface="Oxygen"/>
                <a:sym typeface="Oxygen"/>
              </a:defRPr>
            </a:lvl1pPr>
            <a:lvl2pPr marL="914400" marR="0" lvl="1"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2pPr>
            <a:lvl3pPr marL="1371600" marR="0" lvl="2"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3pPr>
            <a:lvl4pPr marL="1828800" marR="0" lvl="3"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4pPr>
            <a:lvl5pPr marL="2286000" marR="0" lvl="4"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5pPr>
            <a:lvl6pPr marL="2743200" marR="0" lvl="5"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6pPr>
            <a:lvl7pPr marL="3200400" marR="0" lvl="6"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7pPr>
            <a:lvl8pPr marL="3657600" marR="0" lvl="7"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8pPr>
            <a:lvl9pPr marL="4114800" marR="0" lvl="8" indent="-317500" algn="ctr" rtl="0">
              <a:lnSpc>
                <a:spcPct val="100000"/>
              </a:lnSpc>
              <a:spcBef>
                <a:spcPts val="1600"/>
              </a:spcBef>
              <a:spcAft>
                <a:spcPts val="160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9pPr>
          </a:lstStyle>
          <a:p>
            <a:r>
              <a:rPr lang="en-IN" dirty="0">
                <a:solidFill>
                  <a:schemeClr val="accent2">
                    <a:lumMod val="25000"/>
                  </a:schemeClr>
                </a:solidFill>
                <a:latin typeface="Poiret One" panose="020B0604020202020204" charset="0"/>
              </a:rPr>
              <a:t>Note : </a:t>
            </a:r>
            <a:r>
              <a:rPr lang="en-IN" dirty="0" err="1">
                <a:solidFill>
                  <a:schemeClr val="accent2">
                    <a:lumMod val="25000"/>
                  </a:schemeClr>
                </a:solidFill>
                <a:latin typeface="Poiret One" panose="020B0604020202020204" charset="0"/>
              </a:rPr>
              <a:t>model.predict_probe</a:t>
            </a:r>
            <a:r>
              <a:rPr lang="en-IN" dirty="0">
                <a:solidFill>
                  <a:schemeClr val="accent2">
                    <a:lumMod val="25000"/>
                  </a:schemeClr>
                </a:solidFill>
                <a:latin typeface="Poiret One" panose="020B0604020202020204" charset="0"/>
              </a:rPr>
              <a:t>() – It returns the probability that a new obstruction has each label</a:t>
            </a:r>
          </a:p>
          <a:p>
            <a:r>
              <a:rPr lang="en-IN" dirty="0" err="1">
                <a:solidFill>
                  <a:schemeClr val="accent2">
                    <a:lumMod val="25000"/>
                  </a:schemeClr>
                </a:solidFill>
                <a:latin typeface="Poiret One" panose="020B0604020202020204" charset="0"/>
              </a:rPr>
              <a:t>model.score</a:t>
            </a:r>
            <a:r>
              <a:rPr lang="en-IN" dirty="0">
                <a:solidFill>
                  <a:schemeClr val="accent2">
                    <a:lumMod val="25000"/>
                  </a:schemeClr>
                </a:solidFill>
                <a:latin typeface="Poiret One" panose="020B0604020202020204" charset="0"/>
              </a:rPr>
              <a:t>() – </a:t>
            </a:r>
            <a:r>
              <a:rPr lang="en-US" dirty="0">
                <a:solidFill>
                  <a:schemeClr val="accent2">
                    <a:lumMod val="25000"/>
                  </a:schemeClr>
                </a:solidFill>
                <a:latin typeface="Poiret One" panose="020B0604020202020204" charset="0"/>
              </a:rPr>
              <a:t>measuring the accuracy of the model against the training data</a:t>
            </a:r>
            <a:endParaRPr lang="en-IN" dirty="0">
              <a:solidFill>
                <a:schemeClr val="accent2">
                  <a:lumMod val="25000"/>
                </a:schemeClr>
              </a:solidFill>
              <a:latin typeface="Poiret One" panose="020B0604020202020204" charset="0"/>
            </a:endParaRPr>
          </a:p>
        </p:txBody>
      </p:sp>
    </p:spTree>
    <p:extLst>
      <p:ext uri="{BB962C8B-B14F-4D97-AF65-F5344CB8AC3E}">
        <p14:creationId xmlns:p14="http://schemas.microsoft.com/office/powerpoint/2010/main" val="2105777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1"/>
          <p:cNvSpPr txBox="1">
            <a:spLocks noGrp="1"/>
          </p:cNvSpPr>
          <p:nvPr>
            <p:ph type="title"/>
          </p:nvPr>
        </p:nvSpPr>
        <p:spPr>
          <a:xfrm>
            <a:off x="2929500" y="2401686"/>
            <a:ext cx="3285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Histroy of sklearn</a:t>
            </a:r>
            <a:endParaRPr dirty="0"/>
          </a:p>
        </p:txBody>
      </p:sp>
      <p:sp>
        <p:nvSpPr>
          <p:cNvPr id="566" name="Google Shape;566;p61"/>
          <p:cNvSpPr txBox="1">
            <a:spLocks noGrp="1"/>
          </p:cNvSpPr>
          <p:nvPr>
            <p:ph type="title" idx="2"/>
          </p:nvPr>
        </p:nvSpPr>
        <p:spPr>
          <a:xfrm>
            <a:off x="2929500" y="1106175"/>
            <a:ext cx="3285000" cy="12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53"/>
          <p:cNvSpPr txBox="1">
            <a:spLocks noGrp="1"/>
          </p:cNvSpPr>
          <p:nvPr>
            <p:ph type="title"/>
          </p:nvPr>
        </p:nvSpPr>
        <p:spPr>
          <a:xfrm>
            <a:off x="1552224" y="1037554"/>
            <a:ext cx="5311872" cy="9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4500" b="1" dirty="0"/>
              <a:t>Origin of </a:t>
            </a:r>
            <a:r>
              <a:rPr lang="en-IN" sz="4500" b="1" dirty="0" err="1"/>
              <a:t>sklearn</a:t>
            </a:r>
            <a:endParaRPr sz="4500" b="1" dirty="0"/>
          </a:p>
        </p:txBody>
      </p:sp>
      <p:sp>
        <p:nvSpPr>
          <p:cNvPr id="412" name="Google Shape;412;p53"/>
          <p:cNvSpPr txBox="1">
            <a:spLocks noGrp="1"/>
          </p:cNvSpPr>
          <p:nvPr>
            <p:ph type="subTitle" idx="1"/>
          </p:nvPr>
        </p:nvSpPr>
        <p:spPr>
          <a:xfrm>
            <a:off x="820704" y="2267594"/>
            <a:ext cx="6774912" cy="168530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It was originally called </a:t>
            </a:r>
            <a:r>
              <a:rPr lang="en-US" dirty="0" err="1"/>
              <a:t>scikits.learn</a:t>
            </a:r>
            <a:r>
              <a:rPr lang="en-US" dirty="0"/>
              <a:t> and was initially developed by David </a:t>
            </a:r>
            <a:r>
              <a:rPr lang="en-US" dirty="0" err="1"/>
              <a:t>Cournapeau</a:t>
            </a:r>
            <a:r>
              <a:rPr lang="en-US" dirty="0"/>
              <a:t> as a Google summer of code project in 2007. Later, in 2010, Fabian </a:t>
            </a:r>
            <a:r>
              <a:rPr lang="en-US" dirty="0" err="1"/>
              <a:t>Pedregosa</a:t>
            </a:r>
            <a:r>
              <a:rPr lang="en-US" dirty="0"/>
              <a:t>, Gael </a:t>
            </a:r>
            <a:r>
              <a:rPr lang="en-US" dirty="0" err="1"/>
              <a:t>Varoquaux</a:t>
            </a:r>
            <a:r>
              <a:rPr lang="en-US" dirty="0"/>
              <a:t>, Alexandre </a:t>
            </a:r>
            <a:r>
              <a:rPr lang="en-US" dirty="0" err="1"/>
              <a:t>Gramfort</a:t>
            </a:r>
            <a:r>
              <a:rPr lang="en-US" dirty="0"/>
              <a:t>, and Vincent Michel, from FIRCA (French Institute for Research in Computer Science and Automation), took this project at another level and made the first public release (v0.1 beta) on 1st Feb. 2010..</a:t>
            </a:r>
          </a:p>
          <a:p>
            <a:pPr marL="0" lvl="0" indent="0" algn="ctr" rtl="0">
              <a:spcBef>
                <a:spcPts val="0"/>
              </a:spcBef>
              <a:spcAft>
                <a:spcPts val="160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54"/>
          <p:cNvSpPr txBox="1">
            <a:spLocks noGrp="1"/>
          </p:cNvSpPr>
          <p:nvPr>
            <p:ph type="title"/>
          </p:nvPr>
        </p:nvSpPr>
        <p:spPr>
          <a:xfrm>
            <a:off x="227136" y="121919"/>
            <a:ext cx="4344864" cy="76437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500" b="1" dirty="0"/>
              <a:t>Version History</a:t>
            </a:r>
            <a:endParaRPr sz="4500" b="1" dirty="0"/>
          </a:p>
        </p:txBody>
      </p:sp>
      <p:graphicFrame>
        <p:nvGraphicFramePr>
          <p:cNvPr id="13" name="Table 13">
            <a:extLst>
              <a:ext uri="{FF2B5EF4-FFF2-40B4-BE49-F238E27FC236}">
                <a16:creationId xmlns:a16="http://schemas.microsoft.com/office/drawing/2014/main" id="{4F930135-3572-46DF-9360-61906DF51290}"/>
              </a:ext>
            </a:extLst>
          </p:cNvPr>
          <p:cNvGraphicFramePr>
            <a:graphicFrameLocks noGrp="1"/>
          </p:cNvGraphicFramePr>
          <p:nvPr>
            <p:extLst>
              <p:ext uri="{D42A27DB-BD31-4B8C-83A1-F6EECF244321}">
                <p14:modId xmlns:p14="http://schemas.microsoft.com/office/powerpoint/2010/main" val="3914430787"/>
              </p:ext>
            </p:extLst>
          </p:nvPr>
        </p:nvGraphicFramePr>
        <p:xfrm>
          <a:off x="969264" y="864154"/>
          <a:ext cx="7205472" cy="4279346"/>
        </p:xfrm>
        <a:graphic>
          <a:graphicData uri="http://schemas.openxmlformats.org/drawingml/2006/table">
            <a:tbl>
              <a:tblPr firstRow="1" bandRow="1">
                <a:tableStyleId>{E269D01E-BC32-4049-B463-5C60D7B0CCD2}</a:tableStyleId>
              </a:tblPr>
              <a:tblGrid>
                <a:gridCol w="957072">
                  <a:extLst>
                    <a:ext uri="{9D8B030D-6E8A-4147-A177-3AD203B41FA5}">
                      <a16:colId xmlns:a16="http://schemas.microsoft.com/office/drawing/2014/main" val="1392125964"/>
                    </a:ext>
                  </a:extLst>
                </a:gridCol>
                <a:gridCol w="1255776">
                  <a:extLst>
                    <a:ext uri="{9D8B030D-6E8A-4147-A177-3AD203B41FA5}">
                      <a16:colId xmlns:a16="http://schemas.microsoft.com/office/drawing/2014/main" val="1415858519"/>
                    </a:ext>
                  </a:extLst>
                </a:gridCol>
                <a:gridCol w="4992624">
                  <a:extLst>
                    <a:ext uri="{9D8B030D-6E8A-4147-A177-3AD203B41FA5}">
                      <a16:colId xmlns:a16="http://schemas.microsoft.com/office/drawing/2014/main" val="842341671"/>
                    </a:ext>
                  </a:extLst>
                </a:gridCol>
              </a:tblGrid>
              <a:tr h="348471">
                <a:tc>
                  <a:txBody>
                    <a:bodyPr/>
                    <a:lstStyle/>
                    <a:p>
                      <a:pPr algn="just"/>
                      <a:r>
                        <a:rPr lang="en-IN" sz="1600" dirty="0">
                          <a:solidFill>
                            <a:schemeClr val="bg1">
                              <a:lumMod val="25000"/>
                            </a:schemeClr>
                          </a:solidFill>
                          <a:latin typeface="Poiret One" panose="020B0604020202020204" charset="0"/>
                        </a:rPr>
                        <a:t>Versions (</a:t>
                      </a:r>
                      <a:r>
                        <a:rPr lang="en-IN" sz="1600" dirty="0" err="1">
                          <a:solidFill>
                            <a:schemeClr val="bg1">
                              <a:lumMod val="25000"/>
                            </a:schemeClr>
                          </a:solidFill>
                          <a:latin typeface="Poiret One" panose="020B0604020202020204" charset="0"/>
                        </a:rPr>
                        <a:t>sklearn</a:t>
                      </a:r>
                      <a:r>
                        <a:rPr lang="en-IN" sz="1600" dirty="0">
                          <a:solidFill>
                            <a:schemeClr val="bg1">
                              <a:lumMod val="25000"/>
                            </a:schemeClr>
                          </a:solidFill>
                          <a:latin typeface="Poiret One" panose="020B0604020202020204" charset="0"/>
                        </a:rPr>
                        <a:t>)</a:t>
                      </a:r>
                    </a:p>
                  </a:txBody>
                  <a:tcPr/>
                </a:tc>
                <a:tc>
                  <a:txBody>
                    <a:bodyPr/>
                    <a:lstStyle/>
                    <a:p>
                      <a:r>
                        <a:rPr lang="en-IN" sz="1600" dirty="0">
                          <a:solidFill>
                            <a:schemeClr val="bg1">
                              <a:lumMod val="25000"/>
                            </a:schemeClr>
                          </a:solidFill>
                          <a:latin typeface="Poiret One" panose="020B0604020202020204" charset="0"/>
                        </a:rPr>
                        <a:t>Year</a:t>
                      </a:r>
                    </a:p>
                  </a:txBody>
                  <a:tcPr/>
                </a:tc>
                <a:tc>
                  <a:txBody>
                    <a:bodyPr/>
                    <a:lstStyle/>
                    <a:p>
                      <a:r>
                        <a:rPr lang="en-IN" sz="1600" dirty="0">
                          <a:solidFill>
                            <a:schemeClr val="bg1">
                              <a:lumMod val="25000"/>
                            </a:schemeClr>
                          </a:solidFill>
                          <a:latin typeface="Poiret One" panose="020B0604020202020204" charset="0"/>
                        </a:rPr>
                        <a:t>Major changes</a:t>
                      </a:r>
                    </a:p>
                  </a:txBody>
                  <a:tcPr/>
                </a:tc>
                <a:extLst>
                  <a:ext uri="{0D108BD9-81ED-4DB2-BD59-A6C34878D82A}">
                    <a16:rowId xmlns:a16="http://schemas.microsoft.com/office/drawing/2014/main" val="2396679441"/>
                  </a:ext>
                </a:extLst>
              </a:tr>
              <a:tr h="421146">
                <a:tc>
                  <a:txBody>
                    <a:bodyPr/>
                    <a:lstStyle/>
                    <a:p>
                      <a:pPr algn="just"/>
                      <a:r>
                        <a:rPr lang="en-IN" sz="1600" dirty="0">
                          <a:solidFill>
                            <a:schemeClr val="bg1">
                              <a:lumMod val="25000"/>
                            </a:schemeClr>
                          </a:solidFill>
                          <a:latin typeface="Poiret One" panose="020B0604020202020204" charset="0"/>
                        </a:rPr>
                        <a:t>0.18.0</a:t>
                      </a:r>
                    </a:p>
                  </a:txBody>
                  <a:tcPr/>
                </a:tc>
                <a:tc>
                  <a:txBody>
                    <a:bodyPr/>
                    <a:lstStyle/>
                    <a:p>
                      <a:r>
                        <a:rPr lang="en-IN" sz="1600" dirty="0">
                          <a:solidFill>
                            <a:schemeClr val="bg1">
                              <a:lumMod val="25000"/>
                            </a:schemeClr>
                          </a:solidFill>
                          <a:latin typeface="Poiret One" panose="020B0604020202020204" charset="0"/>
                        </a:rPr>
                        <a:t>Sept 2016</a:t>
                      </a:r>
                    </a:p>
                  </a:txBody>
                  <a:tcPr/>
                </a:tc>
                <a:tc>
                  <a:txBody>
                    <a:bodyPr/>
                    <a:lstStyle/>
                    <a:p>
                      <a:r>
                        <a:rPr lang="en-IN" sz="1600" dirty="0">
                          <a:solidFill>
                            <a:schemeClr val="bg1">
                              <a:lumMod val="25000"/>
                            </a:schemeClr>
                          </a:solidFill>
                          <a:latin typeface="Poiret One" panose="020B0604020202020204" charset="0"/>
                        </a:rPr>
                        <a:t>Model Selection Enhancements and API Changes </a:t>
                      </a:r>
                    </a:p>
                  </a:txBody>
                  <a:tcPr/>
                </a:tc>
                <a:extLst>
                  <a:ext uri="{0D108BD9-81ED-4DB2-BD59-A6C34878D82A}">
                    <a16:rowId xmlns:a16="http://schemas.microsoft.com/office/drawing/2014/main" val="2985221992"/>
                  </a:ext>
                </a:extLst>
              </a:tr>
              <a:tr h="385430">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0.19.0</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July 2017</a:t>
                      </a:r>
                    </a:p>
                  </a:txBody>
                  <a:tcPr/>
                </a:tc>
                <a:tc>
                  <a:txBody>
                    <a:bodyPr/>
                    <a:lstStyle/>
                    <a:p>
                      <a:r>
                        <a:rPr lang="en-IN" sz="1600" dirty="0">
                          <a:solidFill>
                            <a:schemeClr val="bg1">
                              <a:lumMod val="25000"/>
                            </a:schemeClr>
                          </a:solidFill>
                          <a:latin typeface="Poiret One" panose="020B0604020202020204" charset="0"/>
                        </a:rPr>
                        <a:t>Added </a:t>
                      </a:r>
                      <a:r>
                        <a:rPr lang="en-IN" sz="1600" dirty="0" err="1">
                          <a:solidFill>
                            <a:schemeClr val="bg1">
                              <a:lumMod val="25000"/>
                            </a:schemeClr>
                          </a:solidFill>
                          <a:latin typeface="Poiret One" panose="020B0604020202020204" charset="0"/>
                        </a:rPr>
                        <a:t>multioutput.ClassifierChain</a:t>
                      </a:r>
                      <a:endParaRPr lang="en-IN" sz="1600" dirty="0">
                        <a:solidFill>
                          <a:schemeClr val="bg1">
                            <a:lumMod val="25000"/>
                          </a:schemeClr>
                        </a:solidFill>
                        <a:latin typeface="Poiret One" panose="020B0604020202020204" charset="0"/>
                      </a:endParaRPr>
                    </a:p>
                  </a:txBody>
                  <a:tcPr/>
                </a:tc>
                <a:extLst>
                  <a:ext uri="{0D108BD9-81ED-4DB2-BD59-A6C34878D82A}">
                    <a16:rowId xmlns:a16="http://schemas.microsoft.com/office/drawing/2014/main" val="1744712916"/>
                  </a:ext>
                </a:extLst>
              </a:tr>
              <a:tr h="385430">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0.20.0</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Sept 2018</a:t>
                      </a:r>
                    </a:p>
                  </a:txBody>
                  <a:tcPr/>
                </a:tc>
                <a:tc>
                  <a:txBody>
                    <a:bodyPr/>
                    <a:lstStyle/>
                    <a:p>
                      <a:r>
                        <a:rPr lang="en-IN" sz="1600" dirty="0">
                          <a:solidFill>
                            <a:schemeClr val="bg1">
                              <a:lumMod val="25000"/>
                            </a:schemeClr>
                          </a:solidFill>
                          <a:latin typeface="Poiret One" panose="020B0604020202020204" charset="0"/>
                        </a:rPr>
                        <a:t>Bug fixes, Changed models &amp; </a:t>
                      </a:r>
                      <a:r>
                        <a:rPr lang="en-IN" sz="1600" dirty="0" err="1">
                          <a:solidFill>
                            <a:schemeClr val="bg1">
                              <a:lumMod val="25000"/>
                            </a:schemeClr>
                          </a:solidFill>
                          <a:latin typeface="Poiret One" panose="020B0604020202020204" charset="0"/>
                        </a:rPr>
                        <a:t>Enchanments</a:t>
                      </a:r>
                      <a:endParaRPr lang="en-IN" sz="1600" dirty="0">
                        <a:solidFill>
                          <a:schemeClr val="bg1">
                            <a:lumMod val="25000"/>
                          </a:schemeClr>
                        </a:solidFill>
                        <a:latin typeface="Poiret One" panose="020B0604020202020204" charset="0"/>
                      </a:endParaRPr>
                    </a:p>
                  </a:txBody>
                  <a:tcPr/>
                </a:tc>
                <a:extLst>
                  <a:ext uri="{0D108BD9-81ED-4DB2-BD59-A6C34878D82A}">
                    <a16:rowId xmlns:a16="http://schemas.microsoft.com/office/drawing/2014/main" val="2118115355"/>
                  </a:ext>
                </a:extLst>
              </a:tr>
              <a:tr h="385430">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0.21.0</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May 2019</a:t>
                      </a:r>
                    </a:p>
                  </a:txBody>
                  <a:tcPr/>
                </a:tc>
                <a:tc>
                  <a:txBody>
                    <a:bodyPr/>
                    <a:lstStyle/>
                    <a:p>
                      <a:r>
                        <a:rPr lang="en-IN" sz="1600" dirty="0">
                          <a:solidFill>
                            <a:schemeClr val="bg1">
                              <a:lumMod val="25000"/>
                            </a:schemeClr>
                          </a:solidFill>
                          <a:latin typeface="Poiret One" panose="020B0604020202020204" charset="0"/>
                        </a:rPr>
                        <a:t>Added </a:t>
                      </a:r>
                      <a:r>
                        <a:rPr lang="en-IN" sz="1600" dirty="0" err="1">
                          <a:solidFill>
                            <a:schemeClr val="bg1">
                              <a:lumMod val="25000"/>
                            </a:schemeClr>
                          </a:solidFill>
                          <a:latin typeface="Poiret One" panose="020B0604020202020204" charset="0"/>
                        </a:rPr>
                        <a:t>cluster.OPTICS</a:t>
                      </a:r>
                      <a:r>
                        <a:rPr lang="en-IN" sz="1600" dirty="0">
                          <a:solidFill>
                            <a:schemeClr val="bg1">
                              <a:lumMod val="25000"/>
                            </a:schemeClr>
                          </a:solidFill>
                          <a:latin typeface="Poiret One" panose="020B0604020202020204" charset="0"/>
                        </a:rPr>
                        <a:t> algorithm </a:t>
                      </a:r>
                    </a:p>
                  </a:txBody>
                  <a:tcPr/>
                </a:tc>
                <a:extLst>
                  <a:ext uri="{0D108BD9-81ED-4DB2-BD59-A6C34878D82A}">
                    <a16:rowId xmlns:a16="http://schemas.microsoft.com/office/drawing/2014/main" val="1629554301"/>
                  </a:ext>
                </a:extLst>
              </a:tr>
              <a:tr h="385430">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0.22.0</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Dec 2019</a:t>
                      </a:r>
                    </a:p>
                  </a:txBody>
                  <a:tcPr/>
                </a:tc>
                <a:tc>
                  <a:txBody>
                    <a:bodyPr/>
                    <a:lstStyle/>
                    <a:p>
                      <a:r>
                        <a:rPr lang="en-IN" sz="1600" dirty="0">
                          <a:solidFill>
                            <a:schemeClr val="bg1">
                              <a:lumMod val="25000"/>
                            </a:schemeClr>
                          </a:solidFill>
                          <a:latin typeface="Poiret One" panose="020B0604020202020204" charset="0"/>
                        </a:rPr>
                        <a:t>Bug fixes</a:t>
                      </a:r>
                    </a:p>
                  </a:txBody>
                  <a:tcPr/>
                </a:tc>
                <a:extLst>
                  <a:ext uri="{0D108BD9-81ED-4DB2-BD59-A6C34878D82A}">
                    <a16:rowId xmlns:a16="http://schemas.microsoft.com/office/drawing/2014/main" val="1585966979"/>
                  </a:ext>
                </a:extLst>
              </a:tr>
              <a:tr h="385430">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0.23.0</a:t>
                      </a:r>
                    </a:p>
                  </a:txBody>
                  <a:tcPr/>
                </a:tc>
                <a:tc>
                  <a:txBody>
                    <a:bodyPr/>
                    <a:lstStyle/>
                    <a:p>
                      <a:r>
                        <a:rPr lang="en-IN" sz="1600" dirty="0">
                          <a:solidFill>
                            <a:schemeClr val="bg1">
                              <a:lumMod val="25000"/>
                            </a:schemeClr>
                          </a:solidFill>
                          <a:latin typeface="Poiret One" panose="020B0604020202020204" charset="0"/>
                        </a:rPr>
                        <a:t>May 2020</a:t>
                      </a:r>
                    </a:p>
                  </a:txBody>
                  <a:tcPr/>
                </a:tc>
                <a:tc>
                  <a:txBody>
                    <a:bodyPr/>
                    <a:lstStyle/>
                    <a:p>
                      <a:r>
                        <a:rPr lang="en-US" sz="1600" dirty="0">
                          <a:solidFill>
                            <a:schemeClr val="bg1">
                              <a:lumMod val="25000"/>
                            </a:schemeClr>
                          </a:solidFill>
                          <a:latin typeface="Poiret One" panose="020B0604020202020204" charset="0"/>
                        </a:rPr>
                        <a:t>The critical parts of </a:t>
                      </a:r>
                      <a:r>
                        <a:rPr lang="en-US" sz="1600" dirty="0" err="1">
                          <a:solidFill>
                            <a:schemeClr val="bg1">
                              <a:lumMod val="25000"/>
                            </a:schemeClr>
                          </a:solidFill>
                          <a:latin typeface="Poiret One" panose="020B0604020202020204" charset="0"/>
                        </a:rPr>
                        <a:t>cluster.KMeans</a:t>
                      </a:r>
                      <a:r>
                        <a:rPr lang="en-US" sz="1600" dirty="0">
                          <a:solidFill>
                            <a:schemeClr val="bg1">
                              <a:lumMod val="25000"/>
                            </a:schemeClr>
                          </a:solidFill>
                          <a:latin typeface="Poiret One" panose="020B0604020202020204" charset="0"/>
                        </a:rPr>
                        <a:t> have a more optimized implementation.</a:t>
                      </a:r>
                      <a:endParaRPr lang="en-IN" sz="1600" dirty="0">
                        <a:solidFill>
                          <a:schemeClr val="bg1">
                            <a:lumMod val="25000"/>
                          </a:schemeClr>
                        </a:solidFill>
                        <a:latin typeface="Poiret One" panose="020B0604020202020204" charset="0"/>
                      </a:endParaRPr>
                    </a:p>
                  </a:txBody>
                  <a:tcPr/>
                </a:tc>
                <a:extLst>
                  <a:ext uri="{0D108BD9-81ED-4DB2-BD59-A6C34878D82A}">
                    <a16:rowId xmlns:a16="http://schemas.microsoft.com/office/drawing/2014/main" val="1719842962"/>
                  </a:ext>
                </a:extLst>
              </a:tr>
              <a:tr h="385430">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0.24.0</a:t>
                      </a:r>
                    </a:p>
                  </a:txBody>
                  <a:tcPr/>
                </a:tc>
                <a:tc>
                  <a:txBody>
                    <a:bodyPr/>
                    <a:lstStyle/>
                    <a:p>
                      <a:r>
                        <a:rPr lang="en-IN" sz="1600" dirty="0">
                          <a:solidFill>
                            <a:schemeClr val="bg1">
                              <a:lumMod val="25000"/>
                            </a:schemeClr>
                          </a:solidFill>
                          <a:latin typeface="Poiret One" panose="020B0604020202020204" charset="0"/>
                        </a:rPr>
                        <a:t>Jan 2021</a:t>
                      </a:r>
                    </a:p>
                  </a:txBody>
                  <a:tcPr/>
                </a:tc>
                <a:tc>
                  <a:txBody>
                    <a:bodyPr/>
                    <a:lstStyle/>
                    <a:p>
                      <a:r>
                        <a:rPr lang="en-IN" sz="1600" dirty="0">
                          <a:solidFill>
                            <a:schemeClr val="bg1">
                              <a:lumMod val="25000"/>
                            </a:schemeClr>
                          </a:solidFill>
                          <a:latin typeface="Poiret One" panose="020B0604020202020204" charset="0"/>
                        </a:rPr>
                        <a:t>Added </a:t>
                      </a:r>
                      <a:r>
                        <a:rPr lang="en-IN" sz="1600" dirty="0" err="1">
                          <a:solidFill>
                            <a:schemeClr val="bg1">
                              <a:lumMod val="25000"/>
                            </a:schemeClr>
                          </a:solidFill>
                          <a:latin typeface="Poiret One" panose="020B0604020202020204" charset="0"/>
                        </a:rPr>
                        <a:t>ensemble.HistGradientBoostingRegressor</a:t>
                      </a:r>
                      <a:r>
                        <a:rPr lang="en-IN" sz="1600" dirty="0">
                          <a:solidFill>
                            <a:schemeClr val="bg1">
                              <a:lumMod val="25000"/>
                            </a:schemeClr>
                          </a:solidFill>
                          <a:latin typeface="Poiret One" panose="020B0604020202020204" charset="0"/>
                        </a:rPr>
                        <a:t> and </a:t>
                      </a:r>
                      <a:r>
                        <a:rPr lang="en-IN" sz="1600" dirty="0" err="1">
                          <a:solidFill>
                            <a:schemeClr val="bg1">
                              <a:lumMod val="25000"/>
                            </a:schemeClr>
                          </a:solidFill>
                          <a:latin typeface="Poiret One" panose="020B0604020202020204" charset="0"/>
                        </a:rPr>
                        <a:t>ensemble.HistGradientBoostingClassifier</a:t>
                      </a:r>
                      <a:endParaRPr lang="en-IN" sz="1600" dirty="0">
                        <a:solidFill>
                          <a:schemeClr val="bg1">
                            <a:lumMod val="25000"/>
                          </a:schemeClr>
                        </a:solidFill>
                        <a:latin typeface="Poiret One" panose="020B0604020202020204" charset="0"/>
                      </a:endParaRPr>
                    </a:p>
                  </a:txBody>
                  <a:tcPr/>
                </a:tc>
                <a:extLst>
                  <a:ext uri="{0D108BD9-81ED-4DB2-BD59-A6C34878D82A}">
                    <a16:rowId xmlns:a16="http://schemas.microsoft.com/office/drawing/2014/main" val="87826787"/>
                  </a:ext>
                </a:extLst>
              </a:tr>
              <a:tr h="348471">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N" sz="1600" dirty="0">
                          <a:solidFill>
                            <a:schemeClr val="bg1">
                              <a:lumMod val="25000"/>
                            </a:schemeClr>
                          </a:solidFill>
                          <a:latin typeface="Poiret One" panose="020B0604020202020204" charset="0"/>
                        </a:rPr>
                        <a:t>1.0</a:t>
                      </a:r>
                    </a:p>
                  </a:txBody>
                  <a:tcPr/>
                </a:tc>
                <a:tc>
                  <a:txBody>
                    <a:bodyPr/>
                    <a:lstStyle/>
                    <a:p>
                      <a:r>
                        <a:rPr lang="en-IN" sz="1600" dirty="0">
                          <a:solidFill>
                            <a:schemeClr val="bg1">
                              <a:lumMod val="25000"/>
                            </a:schemeClr>
                          </a:solidFill>
                          <a:latin typeface="Poiret One" panose="020B0604020202020204" charset="0"/>
                        </a:rPr>
                        <a:t>Sept 2021</a:t>
                      </a:r>
                    </a:p>
                  </a:txBody>
                  <a:tcPr/>
                </a:tc>
                <a:tc>
                  <a:txBody>
                    <a:bodyPr/>
                    <a:lstStyle/>
                    <a:p>
                      <a:r>
                        <a:rPr lang="en-US" sz="1600" dirty="0" err="1">
                          <a:solidFill>
                            <a:schemeClr val="bg1">
                              <a:lumMod val="25000"/>
                            </a:schemeClr>
                          </a:solidFill>
                          <a:latin typeface="Poiret One" panose="020B0604020202020204" charset="0"/>
                        </a:rPr>
                        <a:t>calibration.CalibrationDisplay</a:t>
                      </a:r>
                      <a:r>
                        <a:rPr lang="en-US" sz="1600" dirty="0">
                          <a:solidFill>
                            <a:schemeClr val="bg1">
                              <a:lumMod val="25000"/>
                            </a:schemeClr>
                          </a:solidFill>
                          <a:latin typeface="Poiret One" panose="020B0604020202020204" charset="0"/>
                        </a:rPr>
                        <a:t> added to plot calibration curves.</a:t>
                      </a:r>
                      <a:endParaRPr lang="en-IN" sz="1600" dirty="0">
                        <a:solidFill>
                          <a:schemeClr val="bg1">
                            <a:lumMod val="25000"/>
                          </a:schemeClr>
                        </a:solidFill>
                        <a:latin typeface="Poiret One" panose="020B0604020202020204" charset="0"/>
                      </a:endParaRPr>
                    </a:p>
                  </a:txBody>
                  <a:tcPr/>
                </a:tc>
                <a:extLst>
                  <a:ext uri="{0D108BD9-81ED-4DB2-BD59-A6C34878D82A}">
                    <a16:rowId xmlns:a16="http://schemas.microsoft.com/office/drawing/2014/main" val="3938504087"/>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xfrm>
            <a:off x="5138900" y="2247970"/>
            <a:ext cx="32850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dirty="0"/>
              <a:t>Installation</a:t>
            </a:r>
          </a:p>
        </p:txBody>
      </p:sp>
      <p:sp>
        <p:nvSpPr>
          <p:cNvPr id="219" name="Google Shape;219;p40"/>
          <p:cNvSpPr txBox="1">
            <a:spLocks noGrp="1"/>
          </p:cNvSpPr>
          <p:nvPr>
            <p:ph type="title" idx="2"/>
          </p:nvPr>
        </p:nvSpPr>
        <p:spPr>
          <a:xfrm>
            <a:off x="5138900" y="1106175"/>
            <a:ext cx="3285000" cy="1265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04</a:t>
            </a:r>
            <a:endParaRPr dirty="0"/>
          </a:p>
        </p:txBody>
      </p:sp>
    </p:spTree>
    <p:extLst>
      <p:ext uri="{BB962C8B-B14F-4D97-AF65-F5344CB8AC3E}">
        <p14:creationId xmlns:p14="http://schemas.microsoft.com/office/powerpoint/2010/main" val="4086949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3B5CD269-4AE1-4192-BC72-D4AD914D43CF}"/>
              </a:ext>
            </a:extLst>
          </p:cNvPr>
          <p:cNvSpPr>
            <a:spLocks noGrp="1"/>
          </p:cNvSpPr>
          <p:nvPr>
            <p:ph type="subTitle" idx="1"/>
          </p:nvPr>
        </p:nvSpPr>
        <p:spPr>
          <a:xfrm>
            <a:off x="293280" y="1051164"/>
            <a:ext cx="5827104" cy="4092336"/>
          </a:xfrm>
        </p:spPr>
        <p:txBody>
          <a:bodyPr/>
          <a:lstStyle/>
          <a:p>
            <a:pPr marL="114300" indent="0">
              <a:buNone/>
            </a:pPr>
            <a:r>
              <a:rPr lang="en-US" dirty="0"/>
              <a:t>Before we start using scikit-learn latest release, we require the following −</a:t>
            </a:r>
          </a:p>
          <a:p>
            <a:endParaRPr lang="en-US" dirty="0"/>
          </a:p>
          <a:p>
            <a:r>
              <a:rPr lang="en-US" dirty="0"/>
              <a:t>Python (&gt;=3.5)</a:t>
            </a:r>
          </a:p>
          <a:p>
            <a:endParaRPr lang="en-US" dirty="0"/>
          </a:p>
          <a:p>
            <a:r>
              <a:rPr lang="en-US" dirty="0"/>
              <a:t>NumPy (&gt;= 1.11.0)</a:t>
            </a:r>
          </a:p>
          <a:p>
            <a:endParaRPr lang="en-US" dirty="0"/>
          </a:p>
          <a:p>
            <a:r>
              <a:rPr lang="en-US" dirty="0" err="1"/>
              <a:t>Scipy</a:t>
            </a:r>
            <a:r>
              <a:rPr lang="en-US" dirty="0"/>
              <a:t> (&gt;= 0.17.0)li</a:t>
            </a:r>
          </a:p>
          <a:p>
            <a:endParaRPr lang="en-US" dirty="0"/>
          </a:p>
          <a:p>
            <a:r>
              <a:rPr lang="en-US" dirty="0" err="1"/>
              <a:t>Joblib</a:t>
            </a:r>
            <a:r>
              <a:rPr lang="en-US" dirty="0"/>
              <a:t> (&gt;= 0.11)</a:t>
            </a:r>
          </a:p>
          <a:p>
            <a:endParaRPr lang="en-US" dirty="0"/>
          </a:p>
          <a:p>
            <a:r>
              <a:rPr lang="en-US" dirty="0"/>
              <a:t>Matplotlib (&gt;= 1.5.1) is required for </a:t>
            </a:r>
            <a:r>
              <a:rPr lang="en-US" dirty="0" err="1"/>
              <a:t>Sklearn</a:t>
            </a:r>
            <a:r>
              <a:rPr lang="en-US" dirty="0"/>
              <a:t> plotting capabilities.</a:t>
            </a:r>
          </a:p>
          <a:p>
            <a:endParaRPr lang="en-US" dirty="0"/>
          </a:p>
          <a:p>
            <a:r>
              <a:rPr lang="en-US" dirty="0"/>
              <a:t>Pandas (&gt;= 0.18.0) is required for some of the scikit-learn examples using data structure and analysis.</a:t>
            </a:r>
            <a:endParaRPr lang="en-IN" dirty="0"/>
          </a:p>
        </p:txBody>
      </p:sp>
      <p:sp>
        <p:nvSpPr>
          <p:cNvPr id="3" name="Title 2">
            <a:extLst>
              <a:ext uri="{FF2B5EF4-FFF2-40B4-BE49-F238E27FC236}">
                <a16:creationId xmlns:a16="http://schemas.microsoft.com/office/drawing/2014/main" id="{C80506A3-82E3-4D8C-B23D-BB0DA46FDD2A}"/>
              </a:ext>
            </a:extLst>
          </p:cNvPr>
          <p:cNvSpPr>
            <a:spLocks noGrp="1"/>
          </p:cNvSpPr>
          <p:nvPr>
            <p:ph type="title"/>
          </p:nvPr>
        </p:nvSpPr>
        <p:spPr>
          <a:xfrm>
            <a:off x="134112" y="121920"/>
            <a:ext cx="6778752" cy="774175"/>
          </a:xfrm>
        </p:spPr>
        <p:txBody>
          <a:bodyPr/>
          <a:lstStyle/>
          <a:p>
            <a:r>
              <a:rPr lang="en-IN" sz="4400" dirty="0"/>
              <a:t>Installation Prerequisites</a:t>
            </a:r>
            <a:br>
              <a:rPr lang="en-IN" dirty="0"/>
            </a:br>
            <a:endParaRPr lang="en-IN" dirty="0"/>
          </a:p>
        </p:txBody>
      </p:sp>
    </p:spTree>
    <p:extLst>
      <p:ext uri="{BB962C8B-B14F-4D97-AF65-F5344CB8AC3E}">
        <p14:creationId xmlns:p14="http://schemas.microsoft.com/office/powerpoint/2010/main" val="7688832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476E-430E-4DBD-A310-CCEAE452BA4B}"/>
              </a:ext>
            </a:extLst>
          </p:cNvPr>
          <p:cNvSpPr>
            <a:spLocks noGrp="1"/>
          </p:cNvSpPr>
          <p:nvPr>
            <p:ph type="title"/>
          </p:nvPr>
        </p:nvSpPr>
        <p:spPr>
          <a:xfrm>
            <a:off x="629598" y="1435872"/>
            <a:ext cx="7802880" cy="564032"/>
          </a:xfrm>
        </p:spPr>
        <p:txBody>
          <a:bodyPr/>
          <a:lstStyle/>
          <a:p>
            <a:r>
              <a:rPr lang="en-US" sz="2000" dirty="0"/>
              <a:t>Following command can be used to install scikit-learn via pip −</a:t>
            </a:r>
            <a:endParaRPr lang="en-IN" sz="2000" dirty="0"/>
          </a:p>
        </p:txBody>
      </p:sp>
      <p:sp>
        <p:nvSpPr>
          <p:cNvPr id="3" name="Title 2">
            <a:extLst>
              <a:ext uri="{FF2B5EF4-FFF2-40B4-BE49-F238E27FC236}">
                <a16:creationId xmlns:a16="http://schemas.microsoft.com/office/drawing/2014/main" id="{85BB9F41-5ED3-4768-BC2D-3AB3A7F31F4A}"/>
              </a:ext>
            </a:extLst>
          </p:cNvPr>
          <p:cNvSpPr>
            <a:spLocks noGrp="1"/>
          </p:cNvSpPr>
          <p:nvPr>
            <p:ph type="title" idx="2"/>
          </p:nvPr>
        </p:nvSpPr>
        <p:spPr>
          <a:xfrm>
            <a:off x="731520" y="54242"/>
            <a:ext cx="3081156" cy="841801"/>
          </a:xfrm>
        </p:spPr>
        <p:txBody>
          <a:bodyPr/>
          <a:lstStyle/>
          <a:p>
            <a:r>
              <a:rPr lang="en-IN" sz="4400" dirty="0"/>
              <a:t>Installation</a:t>
            </a:r>
          </a:p>
        </p:txBody>
      </p:sp>
      <p:sp>
        <p:nvSpPr>
          <p:cNvPr id="4" name="Subtitle 3">
            <a:extLst>
              <a:ext uri="{FF2B5EF4-FFF2-40B4-BE49-F238E27FC236}">
                <a16:creationId xmlns:a16="http://schemas.microsoft.com/office/drawing/2014/main" id="{D53932C8-B87D-4C19-9453-544CFA4B1517}"/>
              </a:ext>
            </a:extLst>
          </p:cNvPr>
          <p:cNvSpPr>
            <a:spLocks noGrp="1"/>
          </p:cNvSpPr>
          <p:nvPr>
            <p:ph type="subTitle" idx="1"/>
          </p:nvPr>
        </p:nvSpPr>
        <p:spPr>
          <a:xfrm>
            <a:off x="905628" y="1975701"/>
            <a:ext cx="2907048" cy="438315"/>
          </a:xfrm>
        </p:spPr>
        <p:txBody>
          <a:bodyPr/>
          <a:lstStyle/>
          <a:p>
            <a:r>
              <a:rPr lang="en-IN" dirty="0"/>
              <a:t>$ pip install –U scikit-learn</a:t>
            </a:r>
          </a:p>
        </p:txBody>
      </p:sp>
      <p:sp>
        <p:nvSpPr>
          <p:cNvPr id="7" name="Title 1">
            <a:extLst>
              <a:ext uri="{FF2B5EF4-FFF2-40B4-BE49-F238E27FC236}">
                <a16:creationId xmlns:a16="http://schemas.microsoft.com/office/drawing/2014/main" id="{AE68D743-E952-4010-A086-4AB1E1326C1A}"/>
              </a:ext>
            </a:extLst>
          </p:cNvPr>
          <p:cNvSpPr txBox="1">
            <a:spLocks/>
          </p:cNvSpPr>
          <p:nvPr/>
        </p:nvSpPr>
        <p:spPr>
          <a:xfrm>
            <a:off x="711522" y="896043"/>
            <a:ext cx="2157984" cy="5398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Poiret One"/>
              <a:buNone/>
              <a:defRPr sz="4500" b="1" i="0" u="none" strike="noStrike" cap="none">
                <a:solidFill>
                  <a:schemeClr val="dk1"/>
                </a:solidFill>
                <a:latin typeface="Poiret One"/>
                <a:ea typeface="Poiret One"/>
                <a:cs typeface="Poiret One"/>
                <a:sym typeface="Poiret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dirty="0"/>
              <a:t>Using pip</a:t>
            </a:r>
            <a:endParaRPr lang="en-IN" sz="2800" dirty="0"/>
          </a:p>
        </p:txBody>
      </p:sp>
      <p:sp>
        <p:nvSpPr>
          <p:cNvPr id="9" name="Title 1">
            <a:extLst>
              <a:ext uri="{FF2B5EF4-FFF2-40B4-BE49-F238E27FC236}">
                <a16:creationId xmlns:a16="http://schemas.microsoft.com/office/drawing/2014/main" id="{74E9EE8A-A22E-4BFC-BB61-C9A71B86E2A5}"/>
              </a:ext>
            </a:extLst>
          </p:cNvPr>
          <p:cNvSpPr txBox="1">
            <a:spLocks/>
          </p:cNvSpPr>
          <p:nvPr/>
        </p:nvSpPr>
        <p:spPr>
          <a:xfrm>
            <a:off x="995358" y="2459570"/>
            <a:ext cx="2157984" cy="53982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Poiret One"/>
              <a:buNone/>
              <a:defRPr sz="4500" b="1" i="0" u="none" strike="noStrike" cap="none">
                <a:solidFill>
                  <a:schemeClr val="dk1"/>
                </a:solidFill>
                <a:latin typeface="Poiret One"/>
                <a:ea typeface="Poiret One"/>
                <a:cs typeface="Poiret One"/>
                <a:sym typeface="Poiret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800" dirty="0"/>
              <a:t>Using </a:t>
            </a:r>
            <a:r>
              <a:rPr lang="en-US" sz="2800" dirty="0" err="1"/>
              <a:t>conda</a:t>
            </a:r>
            <a:endParaRPr lang="en-IN" sz="2800" dirty="0"/>
          </a:p>
        </p:txBody>
      </p:sp>
      <p:sp>
        <p:nvSpPr>
          <p:cNvPr id="10" name="Title 1">
            <a:extLst>
              <a:ext uri="{FF2B5EF4-FFF2-40B4-BE49-F238E27FC236}">
                <a16:creationId xmlns:a16="http://schemas.microsoft.com/office/drawing/2014/main" id="{C86D2AE7-572C-4CC1-A6A4-B436BDEF1E71}"/>
              </a:ext>
            </a:extLst>
          </p:cNvPr>
          <p:cNvSpPr txBox="1">
            <a:spLocks/>
          </p:cNvSpPr>
          <p:nvPr/>
        </p:nvSpPr>
        <p:spPr>
          <a:xfrm>
            <a:off x="820284" y="2953845"/>
            <a:ext cx="7802880" cy="56403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Poiret One"/>
              <a:buNone/>
              <a:defRPr sz="4500" b="1" i="0" u="none" strike="noStrike" cap="none">
                <a:solidFill>
                  <a:schemeClr val="dk1"/>
                </a:solidFill>
                <a:latin typeface="Poiret One"/>
                <a:ea typeface="Poiret One"/>
                <a:cs typeface="Poiret One"/>
                <a:sym typeface="Poiret One"/>
              </a:defRPr>
            </a:lvl1pPr>
            <a:lvl2pPr marR="0" lvl="1"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600"/>
              <a:buFont typeface="Bebas Neue"/>
              <a:buNone/>
              <a:defRPr sz="3600" b="0" i="0" u="none" strike="noStrike" cap="none">
                <a:solidFill>
                  <a:schemeClr val="dk1"/>
                </a:solidFill>
                <a:latin typeface="Bebas Neue"/>
                <a:ea typeface="Bebas Neue"/>
                <a:cs typeface="Bebas Neue"/>
                <a:sym typeface="Bebas Neue"/>
              </a:defRPr>
            </a:lvl9pPr>
          </a:lstStyle>
          <a:p>
            <a:r>
              <a:rPr lang="en-US" sz="2000" dirty="0"/>
              <a:t>Following command can be used to install scikit-learn via </a:t>
            </a:r>
            <a:r>
              <a:rPr lang="en-US" sz="2000" dirty="0" err="1"/>
              <a:t>conda</a:t>
            </a:r>
            <a:r>
              <a:rPr lang="en-US" sz="2000" dirty="0"/>
              <a:t> −</a:t>
            </a:r>
            <a:endParaRPr lang="en-IN" sz="2000" dirty="0"/>
          </a:p>
        </p:txBody>
      </p:sp>
      <p:sp>
        <p:nvSpPr>
          <p:cNvPr id="11" name="Subtitle 3">
            <a:extLst>
              <a:ext uri="{FF2B5EF4-FFF2-40B4-BE49-F238E27FC236}">
                <a16:creationId xmlns:a16="http://schemas.microsoft.com/office/drawing/2014/main" id="{CDF760C2-AE50-4978-BB64-D71DAB72BD89}"/>
              </a:ext>
            </a:extLst>
          </p:cNvPr>
          <p:cNvSpPr txBox="1">
            <a:spLocks/>
          </p:cNvSpPr>
          <p:nvPr/>
        </p:nvSpPr>
        <p:spPr>
          <a:xfrm>
            <a:off x="731520" y="3539228"/>
            <a:ext cx="3405954" cy="4141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800"/>
              <a:buFont typeface="Oxygen Light"/>
              <a:buNone/>
              <a:defRPr sz="1600" b="0" i="0" u="none" strike="noStrike" cap="none">
                <a:solidFill>
                  <a:schemeClr val="lt2"/>
                </a:solidFill>
                <a:latin typeface="Oxygen"/>
                <a:ea typeface="Oxygen"/>
                <a:cs typeface="Oxygen"/>
                <a:sym typeface="Oxygen"/>
              </a:defRPr>
            </a:lvl1pPr>
            <a:lvl2pPr marL="914400" marR="0" lvl="1"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2pPr>
            <a:lvl3pPr marL="1371600" marR="0" lvl="2"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3pPr>
            <a:lvl4pPr marL="1828800" marR="0" lvl="3"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4pPr>
            <a:lvl5pPr marL="2286000" marR="0" lvl="4"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5pPr>
            <a:lvl6pPr marL="2743200" marR="0" lvl="5"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6pPr>
            <a:lvl7pPr marL="3200400" marR="0" lvl="6"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7pPr>
            <a:lvl8pPr marL="3657600" marR="0" lvl="7" indent="-317500" algn="ctr" rtl="0">
              <a:lnSpc>
                <a:spcPct val="100000"/>
              </a:lnSpc>
              <a:spcBef>
                <a:spcPts val="1600"/>
              </a:spcBef>
              <a:spcAft>
                <a:spcPts val="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8pPr>
            <a:lvl9pPr marL="4114800" marR="0" lvl="8" indent="-317500" algn="ctr" rtl="0">
              <a:lnSpc>
                <a:spcPct val="100000"/>
              </a:lnSpc>
              <a:spcBef>
                <a:spcPts val="1600"/>
              </a:spcBef>
              <a:spcAft>
                <a:spcPts val="1600"/>
              </a:spcAft>
              <a:buClr>
                <a:schemeClr val="lt2"/>
              </a:buClr>
              <a:buSzPts val="1400"/>
              <a:buFont typeface="Oxygen Light"/>
              <a:buNone/>
              <a:defRPr sz="1400" b="0" i="0" u="none" strike="noStrike" cap="none">
                <a:solidFill>
                  <a:schemeClr val="lt2"/>
                </a:solidFill>
                <a:latin typeface="Oxygen Light"/>
                <a:ea typeface="Oxygen Light"/>
                <a:cs typeface="Oxygen Light"/>
                <a:sym typeface="Oxygen Light"/>
              </a:defRPr>
            </a:lvl9pPr>
          </a:lstStyle>
          <a:p>
            <a:r>
              <a:rPr lang="en-IN" dirty="0"/>
              <a:t>$ </a:t>
            </a:r>
            <a:r>
              <a:rPr lang="en-IN" dirty="0" err="1"/>
              <a:t>conda</a:t>
            </a:r>
            <a:r>
              <a:rPr lang="en-IN" dirty="0"/>
              <a:t> install scikit-learn</a:t>
            </a:r>
          </a:p>
        </p:txBody>
      </p:sp>
    </p:spTree>
    <p:extLst>
      <p:ext uri="{BB962C8B-B14F-4D97-AF65-F5344CB8AC3E}">
        <p14:creationId xmlns:p14="http://schemas.microsoft.com/office/powerpoint/2010/main" val="5911937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7"/>
          <p:cNvSpPr txBox="1">
            <a:spLocks noGrp="1"/>
          </p:cNvSpPr>
          <p:nvPr>
            <p:ph type="title"/>
          </p:nvPr>
        </p:nvSpPr>
        <p:spPr>
          <a:xfrm>
            <a:off x="817536" y="2481003"/>
            <a:ext cx="3285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Pros and Cons</a:t>
            </a:r>
            <a:endParaRPr dirty="0"/>
          </a:p>
        </p:txBody>
      </p:sp>
      <p:sp>
        <p:nvSpPr>
          <p:cNvPr id="468" name="Google Shape;468;p57"/>
          <p:cNvSpPr txBox="1">
            <a:spLocks noGrp="1"/>
          </p:cNvSpPr>
          <p:nvPr>
            <p:ph type="title" idx="2"/>
          </p:nvPr>
        </p:nvSpPr>
        <p:spPr>
          <a:xfrm>
            <a:off x="720000" y="1106175"/>
            <a:ext cx="3285000" cy="12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spTree>
    <p:extLst>
      <p:ext uri="{BB962C8B-B14F-4D97-AF65-F5344CB8AC3E}">
        <p14:creationId xmlns:p14="http://schemas.microsoft.com/office/powerpoint/2010/main" val="1862299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6"/>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  </a:t>
            </a:r>
            <a:endParaRPr/>
          </a:p>
        </p:txBody>
      </p:sp>
      <p:sp>
        <p:nvSpPr>
          <p:cNvPr id="180" name="Google Shape;180;p36"/>
          <p:cNvSpPr txBox="1">
            <a:spLocks noGrp="1"/>
          </p:cNvSpPr>
          <p:nvPr>
            <p:ph type="title"/>
          </p:nvPr>
        </p:nvSpPr>
        <p:spPr>
          <a:xfrm>
            <a:off x="720000" y="28044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Types of Machine Learning</a:t>
            </a:r>
          </a:p>
        </p:txBody>
      </p:sp>
      <p:sp>
        <p:nvSpPr>
          <p:cNvPr id="182" name="Google Shape;182;p36"/>
          <p:cNvSpPr txBox="1">
            <a:spLocks noGrp="1"/>
          </p:cNvSpPr>
          <p:nvPr>
            <p:ph type="title" idx="3"/>
          </p:nvPr>
        </p:nvSpPr>
        <p:spPr>
          <a:xfrm>
            <a:off x="3403800" y="28044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 to sklearn</a:t>
            </a:r>
            <a:endParaRPr dirty="0"/>
          </a:p>
        </p:txBody>
      </p:sp>
      <p:sp>
        <p:nvSpPr>
          <p:cNvPr id="184" name="Google Shape;184;p36"/>
          <p:cNvSpPr txBox="1">
            <a:spLocks noGrp="1"/>
          </p:cNvSpPr>
          <p:nvPr>
            <p:ph type="title" idx="6"/>
          </p:nvPr>
        </p:nvSpPr>
        <p:spPr>
          <a:xfrm>
            <a:off x="6087600" y="28044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Histroy of sklearn</a:t>
            </a:r>
            <a:endParaRPr dirty="0"/>
          </a:p>
        </p:txBody>
      </p:sp>
      <p:sp>
        <p:nvSpPr>
          <p:cNvPr id="186" name="Google Shape;186;p36"/>
          <p:cNvSpPr/>
          <p:nvPr/>
        </p:nvSpPr>
        <p:spPr>
          <a:xfrm>
            <a:off x="1402350" y="1385575"/>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6"/>
          <p:cNvSpPr/>
          <p:nvPr/>
        </p:nvSpPr>
        <p:spPr>
          <a:xfrm>
            <a:off x="4086150" y="1385575"/>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6"/>
          <p:cNvSpPr/>
          <p:nvPr/>
        </p:nvSpPr>
        <p:spPr>
          <a:xfrm>
            <a:off x="6769950" y="1385575"/>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9" name="Google Shape;189;p36"/>
          <p:cNvCxnSpPr>
            <a:stCxn id="186" idx="4"/>
            <a:endCxn id="180" idx="0"/>
          </p:cNvCxnSpPr>
          <p:nvPr/>
        </p:nvCxnSpPr>
        <p:spPr>
          <a:xfrm>
            <a:off x="1888200" y="2357275"/>
            <a:ext cx="0" cy="447300"/>
          </a:xfrm>
          <a:prstGeom prst="straightConnector1">
            <a:avLst/>
          </a:prstGeom>
          <a:noFill/>
          <a:ln w="19050" cap="flat" cmpd="sng">
            <a:solidFill>
              <a:schemeClr val="lt2"/>
            </a:solidFill>
            <a:prstDash val="solid"/>
            <a:round/>
            <a:headEnd type="none" w="med" len="med"/>
            <a:tailEnd type="none" w="med" len="med"/>
          </a:ln>
        </p:spPr>
      </p:cxnSp>
      <p:cxnSp>
        <p:nvCxnSpPr>
          <p:cNvPr id="190" name="Google Shape;190;p36"/>
          <p:cNvCxnSpPr>
            <a:stCxn id="187" idx="4"/>
            <a:endCxn id="182" idx="0"/>
          </p:cNvCxnSpPr>
          <p:nvPr/>
        </p:nvCxnSpPr>
        <p:spPr>
          <a:xfrm>
            <a:off x="4572000" y="2357275"/>
            <a:ext cx="0" cy="447300"/>
          </a:xfrm>
          <a:prstGeom prst="straightConnector1">
            <a:avLst/>
          </a:prstGeom>
          <a:noFill/>
          <a:ln w="19050" cap="flat" cmpd="sng">
            <a:solidFill>
              <a:schemeClr val="lt2"/>
            </a:solidFill>
            <a:prstDash val="solid"/>
            <a:round/>
            <a:headEnd type="none" w="med" len="med"/>
            <a:tailEnd type="none" w="med" len="med"/>
          </a:ln>
        </p:spPr>
      </p:cxnSp>
      <p:cxnSp>
        <p:nvCxnSpPr>
          <p:cNvPr id="191" name="Google Shape;191;p36"/>
          <p:cNvCxnSpPr>
            <a:stCxn id="188" idx="4"/>
            <a:endCxn id="184" idx="0"/>
          </p:cNvCxnSpPr>
          <p:nvPr/>
        </p:nvCxnSpPr>
        <p:spPr>
          <a:xfrm>
            <a:off x="7255800" y="2357275"/>
            <a:ext cx="0" cy="447300"/>
          </a:xfrm>
          <a:prstGeom prst="straightConnector1">
            <a:avLst/>
          </a:prstGeom>
          <a:noFill/>
          <a:ln w="19050" cap="flat" cmpd="sng">
            <a:solidFill>
              <a:schemeClr val="lt2"/>
            </a:solidFill>
            <a:prstDash val="solid"/>
            <a:round/>
            <a:headEnd type="none" w="med" len="med"/>
            <a:tailEnd type="none" w="med" len="med"/>
          </a:ln>
        </p:spPr>
      </p:cxnSp>
      <p:sp>
        <p:nvSpPr>
          <p:cNvPr id="192" name="Google Shape;192;p36"/>
          <p:cNvSpPr txBox="1">
            <a:spLocks noGrp="1"/>
          </p:cNvSpPr>
          <p:nvPr>
            <p:ph type="title" idx="2"/>
          </p:nvPr>
        </p:nvSpPr>
        <p:spPr>
          <a:xfrm>
            <a:off x="720000" y="1589526"/>
            <a:ext cx="2336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93" name="Google Shape;193;p36"/>
          <p:cNvSpPr txBox="1">
            <a:spLocks noGrp="1"/>
          </p:cNvSpPr>
          <p:nvPr>
            <p:ph type="title" idx="4"/>
          </p:nvPr>
        </p:nvSpPr>
        <p:spPr>
          <a:xfrm>
            <a:off x="3403800" y="1589526"/>
            <a:ext cx="2336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94" name="Google Shape;194;p36"/>
          <p:cNvSpPr txBox="1">
            <a:spLocks noGrp="1"/>
          </p:cNvSpPr>
          <p:nvPr>
            <p:ph type="title" idx="7"/>
          </p:nvPr>
        </p:nvSpPr>
        <p:spPr>
          <a:xfrm>
            <a:off x="6087600" y="1589526"/>
            <a:ext cx="2336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DAAFF-59E8-4C20-A4DC-20F9A6CFFC68}"/>
              </a:ext>
            </a:extLst>
          </p:cNvPr>
          <p:cNvSpPr>
            <a:spLocks noGrp="1"/>
          </p:cNvSpPr>
          <p:nvPr>
            <p:ph type="title"/>
          </p:nvPr>
        </p:nvSpPr>
        <p:spPr>
          <a:xfrm>
            <a:off x="2780112" y="221338"/>
            <a:ext cx="3583776" cy="816863"/>
          </a:xfrm>
        </p:spPr>
        <p:txBody>
          <a:bodyPr/>
          <a:lstStyle/>
          <a:p>
            <a:pPr algn="l"/>
            <a:r>
              <a:rPr lang="en-IN" sz="4500" dirty="0"/>
              <a:t>Pros and cons</a:t>
            </a:r>
            <a:br>
              <a:rPr lang="en-IN" sz="4500" dirty="0"/>
            </a:br>
            <a:br>
              <a:rPr lang="en-US" sz="1000" b="0" i="0" dirty="0">
                <a:solidFill>
                  <a:srgbClr val="303133"/>
                </a:solidFill>
                <a:effectLst/>
                <a:latin typeface="proxima_novaregular"/>
              </a:rPr>
            </a:br>
            <a:endParaRPr lang="en-IN" sz="1000" dirty="0"/>
          </a:p>
        </p:txBody>
      </p:sp>
      <p:sp>
        <p:nvSpPr>
          <p:cNvPr id="6" name="Google Shape;412;p53">
            <a:extLst>
              <a:ext uri="{FF2B5EF4-FFF2-40B4-BE49-F238E27FC236}">
                <a16:creationId xmlns:a16="http://schemas.microsoft.com/office/drawing/2014/main" id="{A7123B7B-8BAF-4766-AB47-F829CCC37C81}"/>
              </a:ext>
            </a:extLst>
          </p:cNvPr>
          <p:cNvSpPr txBox="1">
            <a:spLocks/>
          </p:cNvSpPr>
          <p:nvPr/>
        </p:nvSpPr>
        <p:spPr>
          <a:xfrm>
            <a:off x="973104" y="2419994"/>
            <a:ext cx="6774912" cy="168530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endParaRPr lang="en-US" dirty="0"/>
          </a:p>
        </p:txBody>
      </p:sp>
      <p:sp>
        <p:nvSpPr>
          <p:cNvPr id="14" name="TextBox 13">
            <a:extLst>
              <a:ext uri="{FF2B5EF4-FFF2-40B4-BE49-F238E27FC236}">
                <a16:creationId xmlns:a16="http://schemas.microsoft.com/office/drawing/2014/main" id="{787E0971-D652-4C57-BB61-78405833CC51}"/>
              </a:ext>
            </a:extLst>
          </p:cNvPr>
          <p:cNvSpPr txBox="1"/>
          <p:nvPr/>
        </p:nvSpPr>
        <p:spPr>
          <a:xfrm>
            <a:off x="1170432" y="1427643"/>
            <a:ext cx="7522464" cy="2862322"/>
          </a:xfrm>
          <a:prstGeom prst="rect">
            <a:avLst/>
          </a:prstGeom>
          <a:noFill/>
        </p:spPr>
        <p:txBody>
          <a:bodyPr wrap="square" rtlCol="0">
            <a:spAutoFit/>
          </a:bodyPr>
          <a:lstStyle/>
          <a:p>
            <a:r>
              <a:rPr lang="en-US" sz="2000" b="1" dirty="0">
                <a:solidFill>
                  <a:schemeClr val="bg1">
                    <a:lumMod val="25000"/>
                  </a:schemeClr>
                </a:solidFill>
                <a:latin typeface="Poiret One" panose="020B0604020202020204" charset="0"/>
              </a:rPr>
              <a:t>Pros:</a:t>
            </a:r>
            <a:br>
              <a:rPr lang="en-US" dirty="0">
                <a:solidFill>
                  <a:schemeClr val="bg1">
                    <a:lumMod val="25000"/>
                  </a:schemeClr>
                </a:solidFill>
                <a:latin typeface="Poiret One" panose="020B0604020202020204" charset="0"/>
              </a:rPr>
            </a:br>
            <a:r>
              <a:rPr lang="en-US" dirty="0">
                <a:solidFill>
                  <a:schemeClr val="bg1">
                    <a:lumMod val="25000"/>
                  </a:schemeClr>
                </a:solidFill>
                <a:latin typeface="Poiret One" panose="020B0604020202020204" charset="0"/>
              </a:rPr>
              <a:t>The library is distributed under the BSD license, making it free with minimum legal and licensing restrictions.</a:t>
            </a:r>
            <a:br>
              <a:rPr lang="en-US" dirty="0">
                <a:solidFill>
                  <a:schemeClr val="bg1">
                    <a:lumMod val="25000"/>
                  </a:schemeClr>
                </a:solidFill>
                <a:latin typeface="Poiret One" panose="020B0604020202020204" charset="0"/>
              </a:rPr>
            </a:br>
            <a:r>
              <a:rPr lang="en-US" dirty="0">
                <a:solidFill>
                  <a:schemeClr val="bg1">
                    <a:lumMod val="25000"/>
                  </a:schemeClr>
                </a:solidFill>
                <a:latin typeface="Poiret One" panose="020B0604020202020204" charset="0"/>
              </a:rPr>
              <a:t>It is easy to use.</a:t>
            </a:r>
            <a:br>
              <a:rPr lang="en-US" dirty="0">
                <a:solidFill>
                  <a:schemeClr val="bg1">
                    <a:lumMod val="25000"/>
                  </a:schemeClr>
                </a:solidFill>
                <a:latin typeface="Poiret One" panose="020B0604020202020204" charset="0"/>
              </a:rPr>
            </a:br>
            <a:r>
              <a:rPr lang="en-US" dirty="0">
                <a:solidFill>
                  <a:schemeClr val="bg1">
                    <a:lumMod val="25000"/>
                  </a:schemeClr>
                </a:solidFill>
                <a:latin typeface="Poiret One" panose="020B0604020202020204" charset="0"/>
              </a:rPr>
              <a:t>The scikit-learn library is very versatile and handy and serves real-world purposes like the prediction of consumer behavior, the creation of neuroimages, etc.</a:t>
            </a:r>
            <a:br>
              <a:rPr lang="en-US" dirty="0">
                <a:solidFill>
                  <a:schemeClr val="bg1">
                    <a:lumMod val="25000"/>
                  </a:schemeClr>
                </a:solidFill>
                <a:latin typeface="Poiret One" panose="020B0604020202020204" charset="0"/>
              </a:rPr>
            </a:br>
            <a:r>
              <a:rPr lang="en-US" dirty="0">
                <a:solidFill>
                  <a:schemeClr val="bg1">
                    <a:lumMod val="25000"/>
                  </a:schemeClr>
                </a:solidFill>
                <a:latin typeface="Poiret One" panose="020B0604020202020204" charset="0"/>
              </a:rPr>
              <a:t>Scikit-learn is backed and updated by numerous authors, contributors, and a vast international online community.</a:t>
            </a:r>
            <a:br>
              <a:rPr lang="en-US" dirty="0">
                <a:solidFill>
                  <a:schemeClr val="bg1">
                    <a:lumMod val="25000"/>
                  </a:schemeClr>
                </a:solidFill>
                <a:latin typeface="Poiret One" panose="020B0604020202020204" charset="0"/>
              </a:rPr>
            </a:br>
            <a:r>
              <a:rPr lang="en-US" dirty="0">
                <a:solidFill>
                  <a:schemeClr val="bg1">
                    <a:lumMod val="25000"/>
                  </a:schemeClr>
                </a:solidFill>
                <a:latin typeface="Poiret One" panose="020B0604020202020204" charset="0"/>
              </a:rPr>
              <a:t>The scikit-learn website provides elaborate API documentation for users who want to integrate the algorithms with their platforms.</a:t>
            </a:r>
            <a:br>
              <a:rPr lang="en-US" dirty="0">
                <a:solidFill>
                  <a:schemeClr val="bg1">
                    <a:lumMod val="25000"/>
                  </a:schemeClr>
                </a:solidFill>
                <a:latin typeface="Poiret One" panose="020B0604020202020204" charset="0"/>
              </a:rPr>
            </a:br>
            <a:r>
              <a:rPr lang="en-US" sz="2000" b="1" dirty="0">
                <a:solidFill>
                  <a:schemeClr val="bg1">
                    <a:lumMod val="25000"/>
                  </a:schemeClr>
                </a:solidFill>
                <a:latin typeface="Poiret One" panose="020B0604020202020204" charset="0"/>
              </a:rPr>
              <a:t>Con:</a:t>
            </a:r>
            <a:br>
              <a:rPr lang="en-US" dirty="0">
                <a:solidFill>
                  <a:schemeClr val="bg1">
                    <a:lumMod val="25000"/>
                  </a:schemeClr>
                </a:solidFill>
                <a:latin typeface="Poiret One" panose="020B0604020202020204" charset="0"/>
              </a:rPr>
            </a:br>
            <a:r>
              <a:rPr lang="en-US" dirty="0">
                <a:solidFill>
                  <a:schemeClr val="bg1">
                    <a:lumMod val="25000"/>
                  </a:schemeClr>
                </a:solidFill>
                <a:latin typeface="Poiret One" panose="020B0604020202020204" charset="0"/>
              </a:rPr>
              <a:t>It is not the best choice for in-depth learning</a:t>
            </a:r>
            <a:endParaRPr lang="en-IN" dirty="0">
              <a:solidFill>
                <a:schemeClr val="bg1">
                  <a:lumMod val="25000"/>
                </a:schemeClr>
              </a:solidFill>
              <a:latin typeface="Poiret One" panose="020B0604020202020204" charset="0"/>
            </a:endParaRPr>
          </a:p>
        </p:txBody>
      </p:sp>
    </p:spTree>
    <p:extLst>
      <p:ext uri="{BB962C8B-B14F-4D97-AF65-F5344CB8AC3E}">
        <p14:creationId xmlns:p14="http://schemas.microsoft.com/office/powerpoint/2010/main" val="42317710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61"/>
          <p:cNvSpPr txBox="1">
            <a:spLocks noGrp="1"/>
          </p:cNvSpPr>
          <p:nvPr>
            <p:ph type="title"/>
          </p:nvPr>
        </p:nvSpPr>
        <p:spPr>
          <a:xfrm>
            <a:off x="2929500" y="2401686"/>
            <a:ext cx="32850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Modules in </a:t>
            </a:r>
            <a:r>
              <a:rPr lang="en-IN" dirty="0" err="1"/>
              <a:t>sklearn</a:t>
            </a:r>
            <a:endParaRPr dirty="0"/>
          </a:p>
        </p:txBody>
      </p:sp>
      <p:sp>
        <p:nvSpPr>
          <p:cNvPr id="566" name="Google Shape;566;p61"/>
          <p:cNvSpPr txBox="1">
            <a:spLocks noGrp="1"/>
          </p:cNvSpPr>
          <p:nvPr>
            <p:ph type="title" idx="2"/>
          </p:nvPr>
        </p:nvSpPr>
        <p:spPr>
          <a:xfrm>
            <a:off x="2929500" y="1106175"/>
            <a:ext cx="3285000" cy="12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06</a:t>
            </a:r>
            <a:endParaRPr dirty="0"/>
          </a:p>
        </p:txBody>
      </p:sp>
    </p:spTree>
    <p:extLst>
      <p:ext uri="{BB962C8B-B14F-4D97-AF65-F5344CB8AC3E}">
        <p14:creationId xmlns:p14="http://schemas.microsoft.com/office/powerpoint/2010/main" val="29964558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ADF60-04C2-4C84-9783-796F5A6D18B4}"/>
              </a:ext>
            </a:extLst>
          </p:cNvPr>
          <p:cNvSpPr>
            <a:spLocks noGrp="1"/>
          </p:cNvSpPr>
          <p:nvPr>
            <p:ph type="title"/>
          </p:nvPr>
        </p:nvSpPr>
        <p:spPr>
          <a:xfrm>
            <a:off x="2277347" y="1258913"/>
            <a:ext cx="4589306" cy="912787"/>
          </a:xfrm>
        </p:spPr>
        <p:txBody>
          <a:bodyPr/>
          <a:lstStyle/>
          <a:p>
            <a:r>
              <a:rPr lang="en-IN" sz="4500" dirty="0" err="1"/>
              <a:t>sklearn.covarience</a:t>
            </a:r>
            <a:endParaRPr lang="en-IN" sz="4500" dirty="0"/>
          </a:p>
        </p:txBody>
      </p:sp>
      <p:sp>
        <p:nvSpPr>
          <p:cNvPr id="3" name="Subtitle 2">
            <a:extLst>
              <a:ext uri="{FF2B5EF4-FFF2-40B4-BE49-F238E27FC236}">
                <a16:creationId xmlns:a16="http://schemas.microsoft.com/office/drawing/2014/main" id="{4A8D502C-6FC7-42D5-9BA6-609D48459B94}"/>
              </a:ext>
            </a:extLst>
          </p:cNvPr>
          <p:cNvSpPr>
            <a:spLocks noGrp="1"/>
          </p:cNvSpPr>
          <p:nvPr>
            <p:ph type="subTitle" idx="1"/>
          </p:nvPr>
        </p:nvSpPr>
        <p:spPr>
          <a:xfrm>
            <a:off x="1182291" y="2272986"/>
            <a:ext cx="6779418" cy="1611601"/>
          </a:xfrm>
        </p:spPr>
        <p:txBody>
          <a:bodyPr/>
          <a:lstStyle/>
          <a:p>
            <a:r>
              <a:rPr lang="en-US" dirty="0"/>
              <a:t>The </a:t>
            </a:r>
            <a:r>
              <a:rPr lang="en-US" dirty="0" err="1"/>
              <a:t>sklearn.covariance</a:t>
            </a:r>
            <a:r>
              <a:rPr lang="en-US" dirty="0"/>
              <a:t> module includes methods and algorithms to robustly estimate the covariance of features given a set of points. The precision matrix defined as the inverse of the covariance is also estimated. Covariance estimation is closely related to the theory of Gaussian Graphical Models.</a:t>
            </a:r>
            <a:endParaRPr lang="en-IN" dirty="0"/>
          </a:p>
        </p:txBody>
      </p:sp>
    </p:spTree>
    <p:extLst>
      <p:ext uri="{BB962C8B-B14F-4D97-AF65-F5344CB8AC3E}">
        <p14:creationId xmlns:p14="http://schemas.microsoft.com/office/powerpoint/2010/main" val="41140164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6B54819-70D4-48FB-AC2A-0E018635049B}"/>
              </a:ext>
            </a:extLst>
          </p:cNvPr>
          <p:cNvSpPr txBox="1"/>
          <p:nvPr/>
        </p:nvSpPr>
        <p:spPr>
          <a:xfrm>
            <a:off x="1590484" y="865331"/>
            <a:ext cx="6406896" cy="4093428"/>
          </a:xfrm>
          <a:prstGeom prst="rect">
            <a:avLst/>
          </a:prstGeom>
          <a:noFill/>
        </p:spPr>
        <p:txBody>
          <a:bodyPr wrap="square">
            <a:spAutoFit/>
          </a:bodyPr>
          <a:lstStyle/>
          <a:p>
            <a:r>
              <a:rPr lang="en-IN" sz="1000" dirty="0" err="1">
                <a:latin typeface="Poiret One" panose="020B0604020202020204" charset="0"/>
              </a:rPr>
              <a:t>covariance.EmpiricalCovariance</a:t>
            </a:r>
            <a:r>
              <a:rPr lang="en-IN" sz="1000" dirty="0">
                <a:latin typeface="Poiret One" panose="020B0604020202020204" charset="0"/>
              </a:rPr>
              <a:t>(*[, …]) Maximum likelihood covariance estimator.</a:t>
            </a:r>
          </a:p>
          <a:p>
            <a:endParaRPr lang="en-IN" sz="1000" dirty="0">
              <a:latin typeface="Poiret One" panose="020B0604020202020204" charset="0"/>
            </a:endParaRPr>
          </a:p>
          <a:p>
            <a:r>
              <a:rPr lang="en-IN" sz="1000" dirty="0" err="1">
                <a:latin typeface="Poiret One" panose="020B0604020202020204" charset="0"/>
              </a:rPr>
              <a:t>covariance.EllipticEnvelope</a:t>
            </a:r>
            <a:r>
              <a:rPr lang="en-IN" sz="1000" dirty="0">
                <a:latin typeface="Poiret One" panose="020B0604020202020204" charset="0"/>
              </a:rPr>
              <a:t>(*[, …]) An object for detecting outliers in a Gaussian distributed dataset.</a:t>
            </a:r>
          </a:p>
          <a:p>
            <a:endParaRPr lang="en-IN" sz="1000" dirty="0">
              <a:latin typeface="Poiret One" panose="020B0604020202020204" charset="0"/>
            </a:endParaRPr>
          </a:p>
          <a:p>
            <a:r>
              <a:rPr lang="en-IN" sz="1000" dirty="0" err="1">
                <a:latin typeface="Poiret One" panose="020B0604020202020204" charset="0"/>
              </a:rPr>
              <a:t>covariance.GraphicalLasso</a:t>
            </a:r>
            <a:r>
              <a:rPr lang="en-IN" sz="1000" dirty="0">
                <a:latin typeface="Poiret One" panose="020B0604020202020204" charset="0"/>
              </a:rPr>
              <a:t>([alpha, mode, …]) Sparse inverse covariance estimation with an l1-penalized estimator.</a:t>
            </a:r>
          </a:p>
          <a:p>
            <a:endParaRPr lang="en-IN" sz="1000" dirty="0">
              <a:latin typeface="Poiret One" panose="020B0604020202020204" charset="0"/>
            </a:endParaRPr>
          </a:p>
          <a:p>
            <a:r>
              <a:rPr lang="en-IN" sz="1000" dirty="0" err="1">
                <a:latin typeface="Poiret One" panose="020B0604020202020204" charset="0"/>
              </a:rPr>
              <a:t>covariance.GraphicalLassoCV</a:t>
            </a:r>
            <a:r>
              <a:rPr lang="en-IN" sz="1000" dirty="0">
                <a:latin typeface="Poiret One" panose="020B0604020202020204" charset="0"/>
              </a:rPr>
              <a:t>(*[, alphas, …]) Sparse inverse covariance w/ cross-validated choice of the l1 penalty.</a:t>
            </a:r>
          </a:p>
          <a:p>
            <a:endParaRPr lang="en-IN" sz="1000" dirty="0">
              <a:latin typeface="Poiret One" panose="020B0604020202020204" charset="0"/>
            </a:endParaRPr>
          </a:p>
          <a:p>
            <a:r>
              <a:rPr lang="en-IN" sz="1000" dirty="0" err="1">
                <a:latin typeface="Poiret One" panose="020B0604020202020204" charset="0"/>
              </a:rPr>
              <a:t>covariance.LedoitWolf</a:t>
            </a:r>
            <a:r>
              <a:rPr lang="en-IN" sz="1000" dirty="0">
                <a:latin typeface="Poiret One" panose="020B0604020202020204" charset="0"/>
              </a:rPr>
              <a:t>(*[, </a:t>
            </a:r>
            <a:r>
              <a:rPr lang="en-IN" sz="1000" dirty="0" err="1">
                <a:latin typeface="Poiret One" panose="020B0604020202020204" charset="0"/>
              </a:rPr>
              <a:t>store_precision</a:t>
            </a:r>
            <a:r>
              <a:rPr lang="en-IN" sz="1000" dirty="0">
                <a:latin typeface="Poiret One" panose="020B0604020202020204" charset="0"/>
              </a:rPr>
              <a:t>, …]) </a:t>
            </a:r>
            <a:r>
              <a:rPr lang="en-IN" sz="1000" dirty="0" err="1">
                <a:latin typeface="Poiret One" panose="020B0604020202020204" charset="0"/>
              </a:rPr>
              <a:t>LedoitWolf</a:t>
            </a:r>
            <a:r>
              <a:rPr lang="en-IN" sz="1000" dirty="0">
                <a:latin typeface="Poiret One" panose="020B0604020202020204" charset="0"/>
              </a:rPr>
              <a:t> Estimator.</a:t>
            </a:r>
          </a:p>
          <a:p>
            <a:endParaRPr lang="en-IN" sz="1000" dirty="0">
              <a:latin typeface="Poiret One" panose="020B0604020202020204" charset="0"/>
            </a:endParaRPr>
          </a:p>
          <a:p>
            <a:r>
              <a:rPr lang="en-IN" sz="1000" dirty="0" err="1">
                <a:latin typeface="Poiret One" panose="020B0604020202020204" charset="0"/>
              </a:rPr>
              <a:t>covariance.MinCovDet</a:t>
            </a:r>
            <a:r>
              <a:rPr lang="en-IN" sz="1000" dirty="0">
                <a:latin typeface="Poiret One" panose="020B0604020202020204" charset="0"/>
              </a:rPr>
              <a:t>(*[, </a:t>
            </a:r>
            <a:r>
              <a:rPr lang="en-IN" sz="1000" dirty="0" err="1">
                <a:latin typeface="Poiret One" panose="020B0604020202020204" charset="0"/>
              </a:rPr>
              <a:t>store_precision</a:t>
            </a:r>
            <a:r>
              <a:rPr lang="en-IN" sz="1000" dirty="0">
                <a:latin typeface="Poiret One" panose="020B0604020202020204" charset="0"/>
              </a:rPr>
              <a:t>, …]) Minimum Covariance Determinant (MCD): robust estimator of covariance.</a:t>
            </a:r>
          </a:p>
          <a:p>
            <a:endParaRPr lang="en-IN" sz="1000" dirty="0">
              <a:latin typeface="Poiret One" panose="020B0604020202020204" charset="0"/>
            </a:endParaRPr>
          </a:p>
          <a:p>
            <a:r>
              <a:rPr lang="en-IN" sz="1000" dirty="0" err="1">
                <a:latin typeface="Poiret One" panose="020B0604020202020204" charset="0"/>
              </a:rPr>
              <a:t>covariance.OAS</a:t>
            </a:r>
            <a:r>
              <a:rPr lang="en-IN" sz="1000" dirty="0">
                <a:latin typeface="Poiret One" panose="020B0604020202020204" charset="0"/>
              </a:rPr>
              <a:t>(*[, </a:t>
            </a:r>
            <a:r>
              <a:rPr lang="en-IN" sz="1000" dirty="0" err="1">
                <a:latin typeface="Poiret One" panose="020B0604020202020204" charset="0"/>
              </a:rPr>
              <a:t>store_precision</a:t>
            </a:r>
            <a:r>
              <a:rPr lang="en-IN" sz="1000" dirty="0">
                <a:latin typeface="Poiret One" panose="020B0604020202020204" charset="0"/>
              </a:rPr>
              <a:t>, …]) Oracle Approximating Shrinkage Estimator.</a:t>
            </a:r>
          </a:p>
          <a:p>
            <a:endParaRPr lang="en-IN" sz="1000" dirty="0">
              <a:latin typeface="Poiret One" panose="020B0604020202020204" charset="0"/>
            </a:endParaRPr>
          </a:p>
          <a:p>
            <a:r>
              <a:rPr lang="en-IN" sz="1000" dirty="0" err="1">
                <a:latin typeface="Poiret One" panose="020B0604020202020204" charset="0"/>
              </a:rPr>
              <a:t>covariance.ShrunkCovariance</a:t>
            </a:r>
            <a:r>
              <a:rPr lang="en-IN" sz="1000" dirty="0">
                <a:latin typeface="Poiret One" panose="020B0604020202020204" charset="0"/>
              </a:rPr>
              <a:t>(*[, …]) Covariance estimator with shrinkage.</a:t>
            </a:r>
          </a:p>
          <a:p>
            <a:endParaRPr lang="en-IN" sz="1000" dirty="0">
              <a:latin typeface="Poiret One" panose="020B0604020202020204" charset="0"/>
            </a:endParaRPr>
          </a:p>
          <a:p>
            <a:r>
              <a:rPr lang="en-IN" sz="1000" dirty="0" err="1">
                <a:latin typeface="Poiret One" panose="020B0604020202020204" charset="0"/>
              </a:rPr>
              <a:t>covariance.empirical_covariance</a:t>
            </a:r>
            <a:r>
              <a:rPr lang="en-IN" sz="1000" dirty="0">
                <a:latin typeface="Poiret One" panose="020B0604020202020204" charset="0"/>
              </a:rPr>
              <a:t>(X, *[, …]) Computes the Maximum likelihood covariance estimator</a:t>
            </a:r>
          </a:p>
          <a:p>
            <a:endParaRPr lang="en-IN" sz="1000" dirty="0">
              <a:latin typeface="Poiret One" panose="020B0604020202020204" charset="0"/>
            </a:endParaRPr>
          </a:p>
          <a:p>
            <a:r>
              <a:rPr lang="en-IN" sz="1000" dirty="0" err="1">
                <a:latin typeface="Poiret One" panose="020B0604020202020204" charset="0"/>
              </a:rPr>
              <a:t>covariance.graphical_lasso</a:t>
            </a:r>
            <a:r>
              <a:rPr lang="en-IN" sz="1000" dirty="0">
                <a:latin typeface="Poiret One" panose="020B0604020202020204" charset="0"/>
              </a:rPr>
              <a:t>(</a:t>
            </a:r>
            <a:r>
              <a:rPr lang="en-IN" sz="1000" dirty="0" err="1">
                <a:latin typeface="Poiret One" panose="020B0604020202020204" charset="0"/>
              </a:rPr>
              <a:t>emp_cov</a:t>
            </a:r>
            <a:r>
              <a:rPr lang="en-IN" sz="1000" dirty="0">
                <a:latin typeface="Poiret One" panose="020B0604020202020204" charset="0"/>
              </a:rPr>
              <a:t>, alpha, *) l1-penalized covariance estimator</a:t>
            </a:r>
          </a:p>
          <a:p>
            <a:endParaRPr lang="en-IN" sz="1000" dirty="0">
              <a:latin typeface="Poiret One" panose="020B0604020202020204" charset="0"/>
            </a:endParaRPr>
          </a:p>
          <a:p>
            <a:r>
              <a:rPr lang="en-IN" sz="1000" dirty="0" err="1">
                <a:latin typeface="Poiret One" panose="020B0604020202020204" charset="0"/>
              </a:rPr>
              <a:t>covariance.ledoit_wolf</a:t>
            </a:r>
            <a:r>
              <a:rPr lang="en-IN" sz="1000" dirty="0">
                <a:latin typeface="Poiret One" panose="020B0604020202020204" charset="0"/>
              </a:rPr>
              <a:t>(X, *[, …]) Estimates the shrunk </a:t>
            </a:r>
            <a:r>
              <a:rPr lang="en-IN" sz="1000" dirty="0" err="1">
                <a:latin typeface="Poiret One" panose="020B0604020202020204" charset="0"/>
              </a:rPr>
              <a:t>Ledoit</a:t>
            </a:r>
            <a:r>
              <a:rPr lang="en-IN" sz="1000" dirty="0">
                <a:latin typeface="Poiret One" panose="020B0604020202020204" charset="0"/>
              </a:rPr>
              <a:t>-Wolf covariance matrix.</a:t>
            </a:r>
          </a:p>
          <a:p>
            <a:endParaRPr lang="en-IN" sz="1000" dirty="0">
              <a:latin typeface="Poiret One" panose="020B0604020202020204" charset="0"/>
            </a:endParaRPr>
          </a:p>
          <a:p>
            <a:r>
              <a:rPr lang="en-IN" sz="1000" dirty="0" err="1">
                <a:latin typeface="Poiret One" panose="020B0604020202020204" charset="0"/>
              </a:rPr>
              <a:t>covariance.oas</a:t>
            </a:r>
            <a:r>
              <a:rPr lang="en-IN" sz="1000" dirty="0">
                <a:latin typeface="Poiret One" panose="020B0604020202020204" charset="0"/>
              </a:rPr>
              <a:t>(X, *[, </a:t>
            </a:r>
            <a:r>
              <a:rPr lang="en-IN" sz="1000" dirty="0" err="1">
                <a:latin typeface="Poiret One" panose="020B0604020202020204" charset="0"/>
              </a:rPr>
              <a:t>assume_centered</a:t>
            </a:r>
            <a:r>
              <a:rPr lang="en-IN" sz="1000" dirty="0">
                <a:latin typeface="Poiret One" panose="020B0604020202020204" charset="0"/>
              </a:rPr>
              <a:t>]) Estimate covariance with the Oracle Approximating Shrinkage algorithm.</a:t>
            </a:r>
          </a:p>
          <a:p>
            <a:endParaRPr lang="en-IN" sz="1000" dirty="0">
              <a:latin typeface="Poiret One" panose="020B0604020202020204" charset="0"/>
            </a:endParaRPr>
          </a:p>
          <a:p>
            <a:r>
              <a:rPr lang="en-IN" sz="1000" dirty="0" err="1">
                <a:latin typeface="Poiret One" panose="020B0604020202020204" charset="0"/>
              </a:rPr>
              <a:t>covariance.shrunk_covariance</a:t>
            </a:r>
            <a:r>
              <a:rPr lang="en-IN" sz="1000" dirty="0">
                <a:latin typeface="Poiret One" panose="020B0604020202020204" charset="0"/>
              </a:rPr>
              <a:t>(</a:t>
            </a:r>
            <a:r>
              <a:rPr lang="en-IN" sz="1000" dirty="0" err="1">
                <a:latin typeface="Poiret One" panose="020B0604020202020204" charset="0"/>
              </a:rPr>
              <a:t>emp_cov</a:t>
            </a:r>
            <a:r>
              <a:rPr lang="en-IN" sz="1000" dirty="0">
                <a:latin typeface="Poiret One" panose="020B0604020202020204" charset="0"/>
              </a:rPr>
              <a:t>[, …]) Calculates a covariance matrix shrunk on the </a:t>
            </a:r>
            <a:r>
              <a:rPr lang="en-IN" sz="1000" dirty="0" err="1">
                <a:latin typeface="Poiret One" panose="020B0604020202020204" charset="0"/>
              </a:rPr>
              <a:t>diagonalA</a:t>
            </a:r>
            <a:endParaRPr lang="en-IN" sz="1000" dirty="0">
              <a:latin typeface="Poiret One" panose="020B0604020202020204" charset="0"/>
            </a:endParaRPr>
          </a:p>
        </p:txBody>
      </p:sp>
      <p:sp>
        <p:nvSpPr>
          <p:cNvPr id="3" name="Title 1">
            <a:extLst>
              <a:ext uri="{FF2B5EF4-FFF2-40B4-BE49-F238E27FC236}">
                <a16:creationId xmlns:a16="http://schemas.microsoft.com/office/drawing/2014/main" id="{143E315A-0D51-4E84-BF0B-56FC1344BF55}"/>
              </a:ext>
            </a:extLst>
          </p:cNvPr>
          <p:cNvSpPr>
            <a:spLocks noGrp="1"/>
          </p:cNvSpPr>
          <p:nvPr>
            <p:ph type="title"/>
          </p:nvPr>
        </p:nvSpPr>
        <p:spPr>
          <a:xfrm>
            <a:off x="0" y="0"/>
            <a:ext cx="6406896" cy="912787"/>
          </a:xfrm>
        </p:spPr>
        <p:txBody>
          <a:bodyPr/>
          <a:lstStyle/>
          <a:p>
            <a:r>
              <a:rPr lang="en-IN" sz="4500" dirty="0" err="1"/>
              <a:t>Covarience</a:t>
            </a:r>
            <a:r>
              <a:rPr lang="en-IN" sz="4500" dirty="0"/>
              <a:t> Estimators</a:t>
            </a:r>
          </a:p>
        </p:txBody>
      </p:sp>
    </p:spTree>
    <p:extLst>
      <p:ext uri="{BB962C8B-B14F-4D97-AF65-F5344CB8AC3E}">
        <p14:creationId xmlns:p14="http://schemas.microsoft.com/office/powerpoint/2010/main" val="7988136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29B3C7-9CF3-4916-928E-6B83D8D7868C}"/>
              </a:ext>
            </a:extLst>
          </p:cNvPr>
          <p:cNvSpPr>
            <a:spLocks noGrp="1"/>
          </p:cNvSpPr>
          <p:nvPr>
            <p:ph type="title"/>
          </p:nvPr>
        </p:nvSpPr>
        <p:spPr>
          <a:xfrm>
            <a:off x="664368" y="459313"/>
            <a:ext cx="6430894" cy="572700"/>
          </a:xfrm>
        </p:spPr>
        <p:txBody>
          <a:bodyPr/>
          <a:lstStyle/>
          <a:p>
            <a:r>
              <a:rPr lang="en-IN" dirty="0"/>
              <a:t>Example: </a:t>
            </a:r>
            <a:r>
              <a:rPr lang="en-IN" dirty="0" err="1"/>
              <a:t>sklearn.covariance.EmpiricalCovariance</a:t>
            </a:r>
            <a:endParaRPr lang="en-IN" dirty="0"/>
          </a:p>
        </p:txBody>
      </p:sp>
      <p:pic>
        <p:nvPicPr>
          <p:cNvPr id="5" name="Picture 4">
            <a:extLst>
              <a:ext uri="{FF2B5EF4-FFF2-40B4-BE49-F238E27FC236}">
                <a16:creationId xmlns:a16="http://schemas.microsoft.com/office/drawing/2014/main" id="{392CB70D-B8E9-4019-8BE8-E54DF22593CA}"/>
              </a:ext>
            </a:extLst>
          </p:cNvPr>
          <p:cNvPicPr>
            <a:picLocks noChangeAspect="1"/>
          </p:cNvPicPr>
          <p:nvPr/>
        </p:nvPicPr>
        <p:blipFill>
          <a:blip r:embed="rId2"/>
          <a:stretch>
            <a:fillRect/>
          </a:stretch>
        </p:blipFill>
        <p:spPr>
          <a:xfrm>
            <a:off x="2132193" y="1308672"/>
            <a:ext cx="4604363" cy="3560608"/>
          </a:xfrm>
          <a:prstGeom prst="rect">
            <a:avLst/>
          </a:prstGeom>
          <a:ln>
            <a:solidFill>
              <a:schemeClr val="accent1"/>
            </a:solidFill>
          </a:ln>
        </p:spPr>
      </p:pic>
    </p:spTree>
    <p:extLst>
      <p:ext uri="{BB962C8B-B14F-4D97-AF65-F5344CB8AC3E}">
        <p14:creationId xmlns:p14="http://schemas.microsoft.com/office/powerpoint/2010/main" val="36347608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ADF60-04C2-4C84-9783-796F5A6D18B4}"/>
              </a:ext>
            </a:extLst>
          </p:cNvPr>
          <p:cNvSpPr>
            <a:spLocks noGrp="1"/>
          </p:cNvSpPr>
          <p:nvPr>
            <p:ph type="title"/>
          </p:nvPr>
        </p:nvSpPr>
        <p:spPr>
          <a:xfrm>
            <a:off x="2277347" y="1258913"/>
            <a:ext cx="4589306" cy="912787"/>
          </a:xfrm>
        </p:spPr>
        <p:txBody>
          <a:bodyPr/>
          <a:lstStyle/>
          <a:p>
            <a:r>
              <a:rPr lang="en-IN" sz="4500" dirty="0" err="1"/>
              <a:t>sklearn.datasets</a:t>
            </a:r>
            <a:endParaRPr lang="en-IN" sz="4500" dirty="0"/>
          </a:p>
        </p:txBody>
      </p:sp>
      <p:sp>
        <p:nvSpPr>
          <p:cNvPr id="3" name="Subtitle 2">
            <a:extLst>
              <a:ext uri="{FF2B5EF4-FFF2-40B4-BE49-F238E27FC236}">
                <a16:creationId xmlns:a16="http://schemas.microsoft.com/office/drawing/2014/main" id="{4A8D502C-6FC7-42D5-9BA6-609D48459B94}"/>
              </a:ext>
            </a:extLst>
          </p:cNvPr>
          <p:cNvSpPr>
            <a:spLocks noGrp="1"/>
          </p:cNvSpPr>
          <p:nvPr>
            <p:ph type="subTitle" idx="1"/>
          </p:nvPr>
        </p:nvSpPr>
        <p:spPr>
          <a:xfrm>
            <a:off x="1182291" y="2272986"/>
            <a:ext cx="6779418" cy="1611601"/>
          </a:xfrm>
        </p:spPr>
        <p:txBody>
          <a:bodyPr/>
          <a:lstStyle/>
          <a:p>
            <a:r>
              <a:rPr lang="en-US" dirty="0"/>
              <a:t>The </a:t>
            </a:r>
            <a:r>
              <a:rPr lang="en-US" dirty="0" err="1"/>
              <a:t>sklearn.datasets</a:t>
            </a:r>
            <a:r>
              <a:rPr lang="en-US" dirty="0"/>
              <a:t> module includes utilities to load datasets, including methods to load and fetch popular reference datasets. It also features some artificial data generators.</a:t>
            </a:r>
          </a:p>
          <a:p>
            <a:endParaRPr lang="en-US" dirty="0"/>
          </a:p>
        </p:txBody>
      </p:sp>
    </p:spTree>
    <p:extLst>
      <p:ext uri="{BB962C8B-B14F-4D97-AF65-F5344CB8AC3E}">
        <p14:creationId xmlns:p14="http://schemas.microsoft.com/office/powerpoint/2010/main" val="23508289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6B54819-70D4-48FB-AC2A-0E018635049B}"/>
              </a:ext>
            </a:extLst>
          </p:cNvPr>
          <p:cNvSpPr txBox="1"/>
          <p:nvPr/>
        </p:nvSpPr>
        <p:spPr>
          <a:xfrm>
            <a:off x="1590484" y="1088181"/>
            <a:ext cx="6406896" cy="3631763"/>
          </a:xfrm>
          <a:prstGeom prst="rect">
            <a:avLst/>
          </a:prstGeom>
          <a:noFill/>
        </p:spPr>
        <p:txBody>
          <a:bodyPr wrap="square">
            <a:spAutoFit/>
          </a:bodyPr>
          <a:lstStyle/>
          <a:p>
            <a:r>
              <a:rPr lang="en-IN" sz="1000" dirty="0" err="1">
                <a:latin typeface="Poiret One" panose="020B0604020202020204" charset="0"/>
              </a:rPr>
              <a:t>datasets.load_boston</a:t>
            </a:r>
            <a:r>
              <a:rPr lang="en-IN" sz="1000" dirty="0">
                <a:latin typeface="Poiret One" panose="020B0604020202020204" charset="0"/>
              </a:rPr>
              <a:t>(*[, </a:t>
            </a:r>
            <a:r>
              <a:rPr lang="en-IN" sz="1000" dirty="0" err="1">
                <a:latin typeface="Poiret One" panose="020B0604020202020204" charset="0"/>
              </a:rPr>
              <a:t>return_X_y</a:t>
            </a:r>
            <a:r>
              <a:rPr lang="en-IN" sz="1000" dirty="0">
                <a:latin typeface="Poiret One" panose="020B0604020202020204" charset="0"/>
              </a:rPr>
              <a:t>]) DEPRECATED: </a:t>
            </a:r>
            <a:r>
              <a:rPr lang="en-IN" sz="1000" dirty="0" err="1">
                <a:latin typeface="Poiret One" panose="020B0604020202020204" charset="0"/>
              </a:rPr>
              <a:t>load_boston</a:t>
            </a:r>
            <a:r>
              <a:rPr lang="en-IN" sz="1000" dirty="0">
                <a:latin typeface="Poiret One" panose="020B0604020202020204" charset="0"/>
              </a:rPr>
              <a:t> is deprecated in 1.0 and will be removed in 1.2.</a:t>
            </a:r>
          </a:p>
          <a:p>
            <a:endParaRPr lang="en-IN" sz="1000" dirty="0">
              <a:latin typeface="Poiret One" panose="020B0604020202020204" charset="0"/>
            </a:endParaRPr>
          </a:p>
          <a:p>
            <a:r>
              <a:rPr lang="en-IN" sz="1000" dirty="0" err="1">
                <a:latin typeface="Poiret One" panose="020B0604020202020204" charset="0"/>
              </a:rPr>
              <a:t>datasets.load_breast_cancer</a:t>
            </a:r>
            <a:r>
              <a:rPr lang="en-IN" sz="1000" dirty="0">
                <a:latin typeface="Poiret One" panose="020B0604020202020204" charset="0"/>
              </a:rPr>
              <a:t>(*[, </a:t>
            </a:r>
            <a:r>
              <a:rPr lang="en-IN" sz="1000" dirty="0" err="1">
                <a:latin typeface="Poiret One" panose="020B0604020202020204" charset="0"/>
              </a:rPr>
              <a:t>return_X_y</a:t>
            </a:r>
            <a:r>
              <a:rPr lang="en-IN" sz="1000" dirty="0">
                <a:latin typeface="Poiret One" panose="020B0604020202020204" charset="0"/>
              </a:rPr>
              <a:t>, …]) Load and return the breast cancer </a:t>
            </a:r>
            <a:r>
              <a:rPr lang="en-IN" sz="1000" dirty="0" err="1">
                <a:latin typeface="Poiret One" panose="020B0604020202020204" charset="0"/>
              </a:rPr>
              <a:t>wisconsin</a:t>
            </a:r>
            <a:r>
              <a:rPr lang="en-IN" sz="1000" dirty="0">
                <a:latin typeface="Poiret One" panose="020B0604020202020204" charset="0"/>
              </a:rPr>
              <a:t> dataset (classification).</a:t>
            </a:r>
          </a:p>
          <a:p>
            <a:endParaRPr lang="en-IN" sz="1000" dirty="0">
              <a:latin typeface="Poiret One" panose="020B0604020202020204" charset="0"/>
            </a:endParaRPr>
          </a:p>
          <a:p>
            <a:r>
              <a:rPr lang="en-IN" sz="1000" dirty="0" err="1">
                <a:latin typeface="Poiret One" panose="020B0604020202020204" charset="0"/>
              </a:rPr>
              <a:t>datasets.load_diabetes</a:t>
            </a:r>
            <a:r>
              <a:rPr lang="en-IN" sz="1000" dirty="0">
                <a:latin typeface="Poiret One" panose="020B0604020202020204" charset="0"/>
              </a:rPr>
              <a:t>(*[, </a:t>
            </a:r>
            <a:r>
              <a:rPr lang="en-IN" sz="1000" dirty="0" err="1">
                <a:latin typeface="Poiret One" panose="020B0604020202020204" charset="0"/>
              </a:rPr>
              <a:t>return_X_y</a:t>
            </a:r>
            <a:r>
              <a:rPr lang="en-IN" sz="1000" dirty="0">
                <a:latin typeface="Poiret One" panose="020B0604020202020204" charset="0"/>
              </a:rPr>
              <a:t>, </a:t>
            </a:r>
            <a:r>
              <a:rPr lang="en-IN" sz="1000" dirty="0" err="1">
                <a:latin typeface="Poiret One" panose="020B0604020202020204" charset="0"/>
              </a:rPr>
              <a:t>as_frame</a:t>
            </a:r>
            <a:r>
              <a:rPr lang="en-IN" sz="1000" dirty="0">
                <a:latin typeface="Poiret One" panose="020B0604020202020204" charset="0"/>
              </a:rPr>
              <a:t>]) Load and return the diabetes dataset (regression).</a:t>
            </a:r>
          </a:p>
          <a:p>
            <a:endParaRPr lang="en-IN" sz="1000" dirty="0">
              <a:latin typeface="Poiret One" panose="020B0604020202020204" charset="0"/>
            </a:endParaRPr>
          </a:p>
          <a:p>
            <a:r>
              <a:rPr lang="en-IN" sz="1000" dirty="0" err="1">
                <a:latin typeface="Poiret One" panose="020B0604020202020204" charset="0"/>
              </a:rPr>
              <a:t>datasets.load_digits</a:t>
            </a:r>
            <a:r>
              <a:rPr lang="en-IN" sz="1000" dirty="0">
                <a:latin typeface="Poiret One" panose="020B0604020202020204" charset="0"/>
              </a:rPr>
              <a:t>(*[, </a:t>
            </a:r>
            <a:r>
              <a:rPr lang="en-IN" sz="1000" dirty="0" err="1">
                <a:latin typeface="Poiret One" panose="020B0604020202020204" charset="0"/>
              </a:rPr>
              <a:t>n_class</a:t>
            </a:r>
            <a:r>
              <a:rPr lang="en-IN" sz="1000" dirty="0">
                <a:latin typeface="Poiret One" panose="020B0604020202020204" charset="0"/>
              </a:rPr>
              <a:t>, …]) Load and return the digits dataset (classification).</a:t>
            </a:r>
          </a:p>
          <a:p>
            <a:endParaRPr lang="en-IN" sz="1000" dirty="0">
              <a:latin typeface="Poiret One" panose="020B0604020202020204" charset="0"/>
            </a:endParaRPr>
          </a:p>
          <a:p>
            <a:r>
              <a:rPr lang="en-IN" sz="1000" dirty="0" err="1">
                <a:latin typeface="Poiret One" panose="020B0604020202020204" charset="0"/>
              </a:rPr>
              <a:t>datasets.load_files</a:t>
            </a:r>
            <a:r>
              <a:rPr lang="en-IN" sz="1000" dirty="0">
                <a:latin typeface="Poiret One" panose="020B0604020202020204" charset="0"/>
              </a:rPr>
              <a:t>(</a:t>
            </a:r>
            <a:r>
              <a:rPr lang="en-IN" sz="1000" dirty="0" err="1">
                <a:latin typeface="Poiret One" panose="020B0604020202020204" charset="0"/>
              </a:rPr>
              <a:t>container_path</a:t>
            </a:r>
            <a:r>
              <a:rPr lang="en-IN" sz="1000" dirty="0">
                <a:latin typeface="Poiret One" panose="020B0604020202020204" charset="0"/>
              </a:rPr>
              <a:t>, *[, …]) Load text files with categories as subfolder names.</a:t>
            </a:r>
          </a:p>
          <a:p>
            <a:endParaRPr lang="en-IN" sz="1000" dirty="0">
              <a:latin typeface="Poiret One" panose="020B0604020202020204" charset="0"/>
            </a:endParaRPr>
          </a:p>
          <a:p>
            <a:r>
              <a:rPr lang="en-IN" sz="1000" dirty="0" err="1">
                <a:latin typeface="Poiret One" panose="020B0604020202020204" charset="0"/>
              </a:rPr>
              <a:t>datasets.load_iris</a:t>
            </a:r>
            <a:r>
              <a:rPr lang="en-IN" sz="1000" dirty="0">
                <a:latin typeface="Poiret One" panose="020B0604020202020204" charset="0"/>
              </a:rPr>
              <a:t>(*[, </a:t>
            </a:r>
            <a:r>
              <a:rPr lang="en-IN" sz="1000" dirty="0" err="1">
                <a:latin typeface="Poiret One" panose="020B0604020202020204" charset="0"/>
              </a:rPr>
              <a:t>return_X_y</a:t>
            </a:r>
            <a:r>
              <a:rPr lang="en-IN" sz="1000" dirty="0">
                <a:latin typeface="Poiret One" panose="020B0604020202020204" charset="0"/>
              </a:rPr>
              <a:t>, </a:t>
            </a:r>
            <a:r>
              <a:rPr lang="en-IN" sz="1000" dirty="0" err="1">
                <a:latin typeface="Poiret One" panose="020B0604020202020204" charset="0"/>
              </a:rPr>
              <a:t>as_frame</a:t>
            </a:r>
            <a:r>
              <a:rPr lang="en-IN" sz="1000" dirty="0">
                <a:latin typeface="Poiret One" panose="020B0604020202020204" charset="0"/>
              </a:rPr>
              <a:t>]) Load and return the iris dataset (classification).</a:t>
            </a:r>
          </a:p>
          <a:p>
            <a:endParaRPr lang="en-IN" sz="1000" dirty="0">
              <a:latin typeface="Poiret One" panose="020B0604020202020204" charset="0"/>
            </a:endParaRPr>
          </a:p>
          <a:p>
            <a:r>
              <a:rPr lang="en-IN" sz="1000" dirty="0" err="1">
                <a:latin typeface="Poiret One" panose="020B0604020202020204" charset="0"/>
              </a:rPr>
              <a:t>datasets.load_linnerud</a:t>
            </a:r>
            <a:r>
              <a:rPr lang="en-IN" sz="1000" dirty="0">
                <a:latin typeface="Poiret One" panose="020B0604020202020204" charset="0"/>
              </a:rPr>
              <a:t>(*[, </a:t>
            </a:r>
            <a:r>
              <a:rPr lang="en-IN" sz="1000" dirty="0" err="1">
                <a:latin typeface="Poiret One" panose="020B0604020202020204" charset="0"/>
              </a:rPr>
              <a:t>return_X_y</a:t>
            </a:r>
            <a:r>
              <a:rPr lang="en-IN" sz="1000" dirty="0">
                <a:latin typeface="Poiret One" panose="020B0604020202020204" charset="0"/>
              </a:rPr>
              <a:t>, </a:t>
            </a:r>
            <a:r>
              <a:rPr lang="en-IN" sz="1000" dirty="0" err="1">
                <a:latin typeface="Poiret One" panose="020B0604020202020204" charset="0"/>
              </a:rPr>
              <a:t>as_frame</a:t>
            </a:r>
            <a:r>
              <a:rPr lang="en-IN" sz="1000" dirty="0">
                <a:latin typeface="Poiret One" panose="020B0604020202020204" charset="0"/>
              </a:rPr>
              <a:t>]) Load and return the physical exercise </a:t>
            </a:r>
            <a:r>
              <a:rPr lang="en-IN" sz="1000" dirty="0" err="1">
                <a:latin typeface="Poiret One" panose="020B0604020202020204" charset="0"/>
              </a:rPr>
              <a:t>Linnerud</a:t>
            </a:r>
            <a:r>
              <a:rPr lang="en-IN" sz="1000" dirty="0">
                <a:latin typeface="Poiret One" panose="020B0604020202020204" charset="0"/>
              </a:rPr>
              <a:t> dataset.</a:t>
            </a:r>
          </a:p>
          <a:p>
            <a:endParaRPr lang="en-IN" sz="1000" dirty="0">
              <a:latin typeface="Poiret One" panose="020B0604020202020204" charset="0"/>
            </a:endParaRPr>
          </a:p>
          <a:p>
            <a:r>
              <a:rPr lang="en-IN" sz="1000" dirty="0" err="1">
                <a:latin typeface="Poiret One" panose="020B0604020202020204" charset="0"/>
              </a:rPr>
              <a:t>datasets.load_sample_image</a:t>
            </a:r>
            <a:r>
              <a:rPr lang="en-IN" sz="1000" dirty="0">
                <a:latin typeface="Poiret One" panose="020B0604020202020204" charset="0"/>
              </a:rPr>
              <a:t>(</a:t>
            </a:r>
            <a:r>
              <a:rPr lang="en-IN" sz="1000" dirty="0" err="1">
                <a:latin typeface="Poiret One" panose="020B0604020202020204" charset="0"/>
              </a:rPr>
              <a:t>image_name</a:t>
            </a:r>
            <a:r>
              <a:rPr lang="en-IN" sz="1000" dirty="0">
                <a:latin typeface="Poiret One" panose="020B0604020202020204" charset="0"/>
              </a:rPr>
              <a:t>) Load the </a:t>
            </a:r>
            <a:r>
              <a:rPr lang="en-IN" sz="1000" dirty="0" err="1">
                <a:latin typeface="Poiret One" panose="020B0604020202020204" charset="0"/>
              </a:rPr>
              <a:t>numpy</a:t>
            </a:r>
            <a:r>
              <a:rPr lang="en-IN" sz="1000" dirty="0">
                <a:latin typeface="Poiret One" panose="020B0604020202020204" charset="0"/>
              </a:rPr>
              <a:t> array of a single sample image</a:t>
            </a:r>
          </a:p>
          <a:p>
            <a:endParaRPr lang="en-IN" sz="1000" dirty="0">
              <a:latin typeface="Poiret One" panose="020B0604020202020204" charset="0"/>
            </a:endParaRPr>
          </a:p>
          <a:p>
            <a:r>
              <a:rPr lang="en-IN" sz="1000" dirty="0" err="1">
                <a:latin typeface="Poiret One" panose="020B0604020202020204" charset="0"/>
              </a:rPr>
              <a:t>datasets.load_sample_images</a:t>
            </a:r>
            <a:r>
              <a:rPr lang="en-IN" sz="1000" dirty="0">
                <a:latin typeface="Poiret One" panose="020B0604020202020204" charset="0"/>
              </a:rPr>
              <a:t>() Load sample images for image manipulation.</a:t>
            </a:r>
          </a:p>
          <a:p>
            <a:endParaRPr lang="en-IN" sz="1000" dirty="0">
              <a:latin typeface="Poiret One" panose="020B0604020202020204" charset="0"/>
            </a:endParaRPr>
          </a:p>
          <a:p>
            <a:r>
              <a:rPr lang="en-IN" sz="1000" dirty="0" err="1">
                <a:latin typeface="Poiret One" panose="020B0604020202020204" charset="0"/>
              </a:rPr>
              <a:t>datasets.load_svmlight_file</a:t>
            </a:r>
            <a:r>
              <a:rPr lang="en-IN" sz="1000" dirty="0">
                <a:latin typeface="Poiret One" panose="020B0604020202020204" charset="0"/>
              </a:rPr>
              <a:t>(f, *[, …]) Load datasets in the </a:t>
            </a:r>
            <a:r>
              <a:rPr lang="en-IN" sz="1000" dirty="0" err="1">
                <a:latin typeface="Poiret One" panose="020B0604020202020204" charset="0"/>
              </a:rPr>
              <a:t>svmlight</a:t>
            </a:r>
            <a:r>
              <a:rPr lang="en-IN" sz="1000" dirty="0">
                <a:latin typeface="Poiret One" panose="020B0604020202020204" charset="0"/>
              </a:rPr>
              <a:t> / </a:t>
            </a:r>
            <a:r>
              <a:rPr lang="en-IN" sz="1000" dirty="0" err="1">
                <a:latin typeface="Poiret One" panose="020B0604020202020204" charset="0"/>
              </a:rPr>
              <a:t>libsvm</a:t>
            </a:r>
            <a:r>
              <a:rPr lang="en-IN" sz="1000" dirty="0">
                <a:latin typeface="Poiret One" panose="020B0604020202020204" charset="0"/>
              </a:rPr>
              <a:t> format into sparse CSR matrix</a:t>
            </a:r>
          </a:p>
          <a:p>
            <a:endParaRPr lang="en-IN" sz="1000" dirty="0">
              <a:latin typeface="Poiret One" panose="020B0604020202020204" charset="0"/>
            </a:endParaRPr>
          </a:p>
          <a:p>
            <a:r>
              <a:rPr lang="en-IN" sz="1000" dirty="0" err="1">
                <a:latin typeface="Poiret One" panose="020B0604020202020204" charset="0"/>
              </a:rPr>
              <a:t>datasets.load_svmlight_files</a:t>
            </a:r>
            <a:r>
              <a:rPr lang="en-IN" sz="1000" dirty="0">
                <a:latin typeface="Poiret One" panose="020B0604020202020204" charset="0"/>
              </a:rPr>
              <a:t>(files, *[, …]) Load dataset from multiple files in </a:t>
            </a:r>
            <a:r>
              <a:rPr lang="en-IN" sz="1000" dirty="0" err="1">
                <a:latin typeface="Poiret One" panose="020B0604020202020204" charset="0"/>
              </a:rPr>
              <a:t>SVMlight</a:t>
            </a:r>
            <a:r>
              <a:rPr lang="en-IN" sz="1000" dirty="0">
                <a:latin typeface="Poiret One" panose="020B0604020202020204" charset="0"/>
              </a:rPr>
              <a:t> format</a:t>
            </a:r>
          </a:p>
          <a:p>
            <a:endParaRPr lang="en-IN" sz="1000" dirty="0">
              <a:latin typeface="Poiret One" panose="020B0604020202020204" charset="0"/>
            </a:endParaRPr>
          </a:p>
          <a:p>
            <a:r>
              <a:rPr lang="en-IN" sz="1000" dirty="0" err="1">
                <a:latin typeface="Poiret One" panose="020B0604020202020204" charset="0"/>
              </a:rPr>
              <a:t>datasets.load_wine</a:t>
            </a:r>
            <a:r>
              <a:rPr lang="en-IN" sz="1000" dirty="0">
                <a:latin typeface="Poiret One" panose="020B0604020202020204" charset="0"/>
              </a:rPr>
              <a:t>(*[, </a:t>
            </a:r>
            <a:r>
              <a:rPr lang="en-IN" sz="1000" dirty="0" err="1">
                <a:latin typeface="Poiret One" panose="020B0604020202020204" charset="0"/>
              </a:rPr>
              <a:t>return_X_y</a:t>
            </a:r>
            <a:r>
              <a:rPr lang="en-IN" sz="1000" dirty="0">
                <a:latin typeface="Poiret One" panose="020B0604020202020204" charset="0"/>
              </a:rPr>
              <a:t>, </a:t>
            </a:r>
            <a:r>
              <a:rPr lang="en-IN" sz="1000" dirty="0" err="1">
                <a:latin typeface="Poiret One" panose="020B0604020202020204" charset="0"/>
              </a:rPr>
              <a:t>as_frame</a:t>
            </a:r>
            <a:r>
              <a:rPr lang="en-IN" sz="1000" dirty="0">
                <a:latin typeface="Poiret One" panose="020B0604020202020204" charset="0"/>
              </a:rPr>
              <a:t>]) Load and return the wine dataset (classification).</a:t>
            </a:r>
          </a:p>
        </p:txBody>
      </p:sp>
      <p:sp>
        <p:nvSpPr>
          <p:cNvPr id="3" name="Title 1">
            <a:extLst>
              <a:ext uri="{FF2B5EF4-FFF2-40B4-BE49-F238E27FC236}">
                <a16:creationId xmlns:a16="http://schemas.microsoft.com/office/drawing/2014/main" id="{143E315A-0D51-4E84-BF0B-56FC1344BF55}"/>
              </a:ext>
            </a:extLst>
          </p:cNvPr>
          <p:cNvSpPr>
            <a:spLocks noGrp="1"/>
          </p:cNvSpPr>
          <p:nvPr>
            <p:ph type="title"/>
          </p:nvPr>
        </p:nvSpPr>
        <p:spPr>
          <a:xfrm>
            <a:off x="187778" y="175478"/>
            <a:ext cx="4861367" cy="827443"/>
          </a:xfrm>
        </p:spPr>
        <p:txBody>
          <a:bodyPr/>
          <a:lstStyle/>
          <a:p>
            <a:r>
              <a:rPr lang="en-IN" sz="4500" dirty="0"/>
              <a:t>Datasets - Loaders</a:t>
            </a:r>
          </a:p>
        </p:txBody>
      </p:sp>
    </p:spTree>
    <p:extLst>
      <p:ext uri="{BB962C8B-B14F-4D97-AF65-F5344CB8AC3E}">
        <p14:creationId xmlns:p14="http://schemas.microsoft.com/office/powerpoint/2010/main" val="9550801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29B3C7-9CF3-4916-928E-6B83D8D7868C}"/>
              </a:ext>
            </a:extLst>
          </p:cNvPr>
          <p:cNvSpPr>
            <a:spLocks noGrp="1"/>
          </p:cNvSpPr>
          <p:nvPr>
            <p:ph type="title"/>
          </p:nvPr>
        </p:nvSpPr>
        <p:spPr>
          <a:xfrm>
            <a:off x="587827" y="481692"/>
            <a:ext cx="4670469" cy="566649"/>
          </a:xfrm>
        </p:spPr>
        <p:txBody>
          <a:bodyPr/>
          <a:lstStyle/>
          <a:p>
            <a:r>
              <a:rPr lang="en-IN" dirty="0"/>
              <a:t>Example: </a:t>
            </a:r>
            <a:r>
              <a:rPr lang="en-IN" dirty="0" err="1"/>
              <a:t>sklearn.datasets.load_iris</a:t>
            </a:r>
            <a:endParaRPr lang="en-IN" dirty="0"/>
          </a:p>
        </p:txBody>
      </p:sp>
      <p:pic>
        <p:nvPicPr>
          <p:cNvPr id="4" name="Picture 3">
            <a:extLst>
              <a:ext uri="{FF2B5EF4-FFF2-40B4-BE49-F238E27FC236}">
                <a16:creationId xmlns:a16="http://schemas.microsoft.com/office/drawing/2014/main" id="{902DB481-DB85-40B8-A96F-39160168F42F}"/>
              </a:ext>
            </a:extLst>
          </p:cNvPr>
          <p:cNvPicPr>
            <a:picLocks noChangeAspect="1"/>
          </p:cNvPicPr>
          <p:nvPr/>
        </p:nvPicPr>
        <p:blipFill>
          <a:blip r:embed="rId2"/>
          <a:stretch>
            <a:fillRect/>
          </a:stretch>
        </p:blipFill>
        <p:spPr>
          <a:xfrm>
            <a:off x="1359481" y="1190786"/>
            <a:ext cx="5735781" cy="3380014"/>
          </a:xfrm>
          <a:prstGeom prst="rect">
            <a:avLst/>
          </a:prstGeom>
          <a:ln>
            <a:solidFill>
              <a:schemeClr val="accent1"/>
            </a:solidFill>
          </a:ln>
        </p:spPr>
      </p:pic>
    </p:spTree>
    <p:extLst>
      <p:ext uri="{BB962C8B-B14F-4D97-AF65-F5344CB8AC3E}">
        <p14:creationId xmlns:p14="http://schemas.microsoft.com/office/powerpoint/2010/main" val="42576474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6B54819-70D4-48FB-AC2A-0E018635049B}"/>
              </a:ext>
            </a:extLst>
          </p:cNvPr>
          <p:cNvSpPr txBox="1"/>
          <p:nvPr/>
        </p:nvSpPr>
        <p:spPr>
          <a:xfrm>
            <a:off x="1525170" y="1177988"/>
            <a:ext cx="6406896" cy="3477875"/>
          </a:xfrm>
          <a:prstGeom prst="rect">
            <a:avLst/>
          </a:prstGeom>
          <a:noFill/>
        </p:spPr>
        <p:txBody>
          <a:bodyPr wrap="square">
            <a:spAutoFit/>
          </a:bodyPr>
          <a:lstStyle/>
          <a:p>
            <a:r>
              <a:rPr lang="en-IN" sz="1000" dirty="0" err="1">
                <a:latin typeface="Poiret One" panose="020B0604020202020204" charset="0"/>
              </a:rPr>
              <a:t>datasets.make_biclusters</a:t>
            </a:r>
            <a:r>
              <a:rPr lang="en-IN" sz="1000" dirty="0">
                <a:latin typeface="Poiret One" panose="020B0604020202020204" charset="0"/>
              </a:rPr>
              <a:t>(shape, </a:t>
            </a:r>
            <a:r>
              <a:rPr lang="en-IN" sz="1000" dirty="0" err="1">
                <a:latin typeface="Poiret One" panose="020B0604020202020204" charset="0"/>
              </a:rPr>
              <a:t>n_clusters</a:t>
            </a:r>
            <a:r>
              <a:rPr lang="en-IN" sz="1000" dirty="0">
                <a:latin typeface="Poiret One" panose="020B0604020202020204" charset="0"/>
              </a:rPr>
              <a:t>, *) Generate an array with constant block diagonal structure for </a:t>
            </a:r>
            <a:r>
              <a:rPr lang="en-IN" sz="1000" dirty="0" err="1">
                <a:latin typeface="Poiret One" panose="020B0604020202020204" charset="0"/>
              </a:rPr>
              <a:t>biclustering</a:t>
            </a:r>
            <a:r>
              <a:rPr lang="en-IN" sz="1000" dirty="0">
                <a:latin typeface="Poiret One" panose="020B0604020202020204" charset="0"/>
              </a:rPr>
              <a:t>.</a:t>
            </a:r>
          </a:p>
          <a:p>
            <a:endParaRPr lang="en-IN" sz="1000" dirty="0">
              <a:latin typeface="Poiret One" panose="020B0604020202020204" charset="0"/>
            </a:endParaRPr>
          </a:p>
          <a:p>
            <a:r>
              <a:rPr lang="en-IN" sz="1000" dirty="0" err="1">
                <a:latin typeface="Poiret One" panose="020B0604020202020204" charset="0"/>
              </a:rPr>
              <a:t>datasets.make_blobs</a:t>
            </a:r>
            <a:r>
              <a:rPr lang="en-IN" sz="1000" dirty="0">
                <a:latin typeface="Poiret One" panose="020B0604020202020204" charset="0"/>
              </a:rPr>
              <a:t>([</a:t>
            </a:r>
            <a:r>
              <a:rPr lang="en-IN" sz="1000" dirty="0" err="1">
                <a:latin typeface="Poiret One" panose="020B0604020202020204" charset="0"/>
              </a:rPr>
              <a:t>n_samples</a:t>
            </a:r>
            <a:r>
              <a:rPr lang="en-IN" sz="1000" dirty="0">
                <a:latin typeface="Poiret One" panose="020B0604020202020204" charset="0"/>
              </a:rPr>
              <a:t>, </a:t>
            </a:r>
            <a:r>
              <a:rPr lang="en-IN" sz="1000" dirty="0" err="1">
                <a:latin typeface="Poiret One" panose="020B0604020202020204" charset="0"/>
              </a:rPr>
              <a:t>n_features</a:t>
            </a:r>
            <a:r>
              <a:rPr lang="en-IN" sz="1000" dirty="0">
                <a:latin typeface="Poiret One" panose="020B0604020202020204" charset="0"/>
              </a:rPr>
              <a:t>, …]) Generate isotropic Gaussian blobs for clustering.</a:t>
            </a:r>
          </a:p>
          <a:p>
            <a:endParaRPr lang="en-IN" sz="1000" dirty="0">
              <a:latin typeface="Poiret One" panose="020B0604020202020204" charset="0"/>
            </a:endParaRPr>
          </a:p>
          <a:p>
            <a:r>
              <a:rPr lang="en-IN" sz="1000" dirty="0" err="1">
                <a:latin typeface="Poiret One" panose="020B0604020202020204" charset="0"/>
              </a:rPr>
              <a:t>datasets.make_checkerboard</a:t>
            </a:r>
            <a:r>
              <a:rPr lang="en-IN" sz="1000" dirty="0">
                <a:latin typeface="Poiret One" panose="020B0604020202020204" charset="0"/>
              </a:rPr>
              <a:t>(shape, </a:t>
            </a:r>
            <a:r>
              <a:rPr lang="en-IN" sz="1000" dirty="0" err="1">
                <a:latin typeface="Poiret One" panose="020B0604020202020204" charset="0"/>
              </a:rPr>
              <a:t>n_clusters</a:t>
            </a:r>
            <a:r>
              <a:rPr lang="en-IN" sz="1000" dirty="0">
                <a:latin typeface="Poiret One" panose="020B0604020202020204" charset="0"/>
              </a:rPr>
              <a:t>, *) Generate an array with block checkerboard structure for </a:t>
            </a:r>
            <a:r>
              <a:rPr lang="en-IN" sz="1000" dirty="0" err="1">
                <a:latin typeface="Poiret One" panose="020B0604020202020204" charset="0"/>
              </a:rPr>
              <a:t>biclustering</a:t>
            </a:r>
            <a:r>
              <a:rPr lang="en-IN" sz="1000" dirty="0">
                <a:latin typeface="Poiret One" panose="020B0604020202020204" charset="0"/>
              </a:rPr>
              <a:t>.</a:t>
            </a:r>
          </a:p>
          <a:p>
            <a:endParaRPr lang="en-IN" sz="1000" dirty="0">
              <a:latin typeface="Poiret One" panose="020B0604020202020204" charset="0"/>
            </a:endParaRPr>
          </a:p>
          <a:p>
            <a:r>
              <a:rPr lang="en-IN" sz="1000" dirty="0" err="1">
                <a:latin typeface="Poiret One" panose="020B0604020202020204" charset="0"/>
              </a:rPr>
              <a:t>datasets.make_circles</a:t>
            </a:r>
            <a:r>
              <a:rPr lang="en-IN" sz="1000" dirty="0">
                <a:latin typeface="Poiret One" panose="020B0604020202020204" charset="0"/>
              </a:rPr>
              <a:t>([</a:t>
            </a:r>
            <a:r>
              <a:rPr lang="en-IN" sz="1000" dirty="0" err="1">
                <a:latin typeface="Poiret One" panose="020B0604020202020204" charset="0"/>
              </a:rPr>
              <a:t>n_samples</a:t>
            </a:r>
            <a:r>
              <a:rPr lang="en-IN" sz="1000" dirty="0">
                <a:latin typeface="Poiret One" panose="020B0604020202020204" charset="0"/>
              </a:rPr>
              <a:t>, shuffle, …]) Make a large circle containing a smaller circle in 2d.</a:t>
            </a:r>
          </a:p>
          <a:p>
            <a:endParaRPr lang="en-IN" sz="1000" dirty="0">
              <a:latin typeface="Poiret One" panose="020B0604020202020204" charset="0"/>
            </a:endParaRPr>
          </a:p>
          <a:p>
            <a:r>
              <a:rPr lang="en-IN" sz="1000" dirty="0" err="1">
                <a:latin typeface="Poiret One" panose="020B0604020202020204" charset="0"/>
              </a:rPr>
              <a:t>datasets.make_classification</a:t>
            </a:r>
            <a:r>
              <a:rPr lang="en-IN" sz="1000" dirty="0">
                <a:latin typeface="Poiret One" panose="020B0604020202020204" charset="0"/>
              </a:rPr>
              <a:t>([</a:t>
            </a:r>
            <a:r>
              <a:rPr lang="en-IN" sz="1000" dirty="0" err="1">
                <a:latin typeface="Poiret One" panose="020B0604020202020204" charset="0"/>
              </a:rPr>
              <a:t>n_samples</a:t>
            </a:r>
            <a:r>
              <a:rPr lang="en-IN" sz="1000" dirty="0">
                <a:latin typeface="Poiret One" panose="020B0604020202020204" charset="0"/>
              </a:rPr>
              <a:t>, …]) Generate a random n-class classification problem.</a:t>
            </a:r>
          </a:p>
          <a:p>
            <a:endParaRPr lang="en-IN" sz="1000" dirty="0">
              <a:latin typeface="Poiret One" panose="020B0604020202020204" charset="0"/>
            </a:endParaRPr>
          </a:p>
          <a:p>
            <a:r>
              <a:rPr lang="en-IN" sz="1000" dirty="0">
                <a:latin typeface="Poiret One" panose="020B0604020202020204" charset="0"/>
              </a:rPr>
              <a:t>datasets.make_friedman1([</a:t>
            </a:r>
            <a:r>
              <a:rPr lang="en-IN" sz="1000" dirty="0" err="1">
                <a:latin typeface="Poiret One" panose="020B0604020202020204" charset="0"/>
              </a:rPr>
              <a:t>n_samples</a:t>
            </a:r>
            <a:r>
              <a:rPr lang="en-IN" sz="1000" dirty="0">
                <a:latin typeface="Poiret One" panose="020B0604020202020204" charset="0"/>
              </a:rPr>
              <a:t>, …]) Generate the “Friedman #1” regression problem..</a:t>
            </a:r>
          </a:p>
          <a:p>
            <a:endParaRPr lang="en-IN" sz="1000" dirty="0">
              <a:latin typeface="Poiret One" panose="020B0604020202020204" charset="0"/>
            </a:endParaRPr>
          </a:p>
          <a:p>
            <a:r>
              <a:rPr lang="en-IN" sz="1000" dirty="0" err="1">
                <a:latin typeface="Poiret One" panose="020B0604020202020204" charset="0"/>
              </a:rPr>
              <a:t>datasets.make_gaussian_quantiles</a:t>
            </a:r>
            <a:r>
              <a:rPr lang="en-IN" sz="1000" dirty="0">
                <a:latin typeface="Poiret One" panose="020B0604020202020204" charset="0"/>
              </a:rPr>
              <a:t>(*[, mean, …]) Generate isotropic Gaussian and label samples by quantile.</a:t>
            </a:r>
          </a:p>
          <a:p>
            <a:endParaRPr lang="en-IN" sz="1000" dirty="0">
              <a:latin typeface="Poiret One" panose="020B0604020202020204" charset="0"/>
            </a:endParaRPr>
          </a:p>
          <a:p>
            <a:r>
              <a:rPr lang="en-IN" sz="1000" dirty="0">
                <a:latin typeface="Poiret One" panose="020B0604020202020204" charset="0"/>
              </a:rPr>
              <a:t>datasets.make_hastie_10_2([</a:t>
            </a:r>
            <a:r>
              <a:rPr lang="en-IN" sz="1000" dirty="0" err="1">
                <a:latin typeface="Poiret One" panose="020B0604020202020204" charset="0"/>
              </a:rPr>
              <a:t>n_samples</a:t>
            </a:r>
            <a:r>
              <a:rPr lang="en-IN" sz="1000" dirty="0">
                <a:latin typeface="Poiret One" panose="020B0604020202020204" charset="0"/>
              </a:rPr>
              <a:t>, …] Generates data for binary classification used in Hastie et al. 2009, Example 10.2.</a:t>
            </a:r>
          </a:p>
          <a:p>
            <a:endParaRPr lang="en-IN" sz="1000" dirty="0">
              <a:latin typeface="Poiret One" panose="020B0604020202020204" charset="0"/>
            </a:endParaRPr>
          </a:p>
          <a:p>
            <a:r>
              <a:rPr lang="en-IN" sz="1000" dirty="0" err="1">
                <a:latin typeface="Poiret One" panose="020B0604020202020204" charset="0"/>
              </a:rPr>
              <a:t>datasets.make_low_rank_matrix</a:t>
            </a:r>
            <a:r>
              <a:rPr lang="en-IN" sz="1000" dirty="0">
                <a:latin typeface="Poiret One" panose="020B0604020202020204" charset="0"/>
              </a:rPr>
              <a:t>([</a:t>
            </a:r>
            <a:r>
              <a:rPr lang="en-IN" sz="1000" dirty="0" err="1">
                <a:latin typeface="Poiret One" panose="020B0604020202020204" charset="0"/>
              </a:rPr>
              <a:t>n_samples</a:t>
            </a:r>
            <a:r>
              <a:rPr lang="en-IN" sz="1000" dirty="0">
                <a:latin typeface="Poiret One" panose="020B0604020202020204" charset="0"/>
              </a:rPr>
              <a:t>, …]) Generate a mostly low rank matrix with bell-shaped singular values.</a:t>
            </a:r>
          </a:p>
          <a:p>
            <a:endParaRPr lang="en-IN" sz="1000" dirty="0">
              <a:latin typeface="Poiret One" panose="020B0604020202020204" charset="0"/>
            </a:endParaRPr>
          </a:p>
          <a:p>
            <a:r>
              <a:rPr lang="en-IN" sz="1000" dirty="0" err="1">
                <a:latin typeface="Poiret One" panose="020B0604020202020204" charset="0"/>
              </a:rPr>
              <a:t>datasets.make_moons</a:t>
            </a:r>
            <a:r>
              <a:rPr lang="en-IN" sz="1000" dirty="0">
                <a:latin typeface="Poiret One" panose="020B0604020202020204" charset="0"/>
              </a:rPr>
              <a:t>([</a:t>
            </a:r>
            <a:r>
              <a:rPr lang="en-IN" sz="1000" dirty="0" err="1">
                <a:latin typeface="Poiret One" panose="020B0604020202020204" charset="0"/>
              </a:rPr>
              <a:t>n_samples</a:t>
            </a:r>
            <a:r>
              <a:rPr lang="en-IN" sz="1000" dirty="0">
                <a:latin typeface="Poiret One" panose="020B0604020202020204" charset="0"/>
              </a:rPr>
              <a:t>, shuffle, …]) Make two interleaving half circles.</a:t>
            </a:r>
          </a:p>
        </p:txBody>
      </p:sp>
      <p:sp>
        <p:nvSpPr>
          <p:cNvPr id="3" name="Title 1">
            <a:extLst>
              <a:ext uri="{FF2B5EF4-FFF2-40B4-BE49-F238E27FC236}">
                <a16:creationId xmlns:a16="http://schemas.microsoft.com/office/drawing/2014/main" id="{143E315A-0D51-4E84-BF0B-56FC1344BF55}"/>
              </a:ext>
            </a:extLst>
          </p:cNvPr>
          <p:cNvSpPr>
            <a:spLocks noGrp="1"/>
          </p:cNvSpPr>
          <p:nvPr>
            <p:ph type="title"/>
          </p:nvPr>
        </p:nvSpPr>
        <p:spPr>
          <a:xfrm>
            <a:off x="187778" y="175478"/>
            <a:ext cx="7274379" cy="827443"/>
          </a:xfrm>
        </p:spPr>
        <p:txBody>
          <a:bodyPr/>
          <a:lstStyle/>
          <a:p>
            <a:r>
              <a:rPr lang="en-IN" sz="4500" dirty="0"/>
              <a:t>Datasets – Sample generators</a:t>
            </a:r>
          </a:p>
        </p:txBody>
      </p:sp>
    </p:spTree>
    <p:extLst>
      <p:ext uri="{BB962C8B-B14F-4D97-AF65-F5344CB8AC3E}">
        <p14:creationId xmlns:p14="http://schemas.microsoft.com/office/powerpoint/2010/main" val="41125079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29B3C7-9CF3-4916-928E-6B83D8D7868C}"/>
              </a:ext>
            </a:extLst>
          </p:cNvPr>
          <p:cNvSpPr>
            <a:spLocks noGrp="1"/>
          </p:cNvSpPr>
          <p:nvPr>
            <p:ph type="title"/>
          </p:nvPr>
        </p:nvSpPr>
        <p:spPr>
          <a:xfrm>
            <a:off x="587827" y="481692"/>
            <a:ext cx="5061859" cy="566649"/>
          </a:xfrm>
        </p:spPr>
        <p:txBody>
          <a:bodyPr/>
          <a:lstStyle/>
          <a:p>
            <a:r>
              <a:rPr lang="en-IN" dirty="0"/>
              <a:t>Example: </a:t>
            </a:r>
            <a:r>
              <a:rPr lang="en-IN" dirty="0" err="1"/>
              <a:t>sklearn.datasets.make_blobs</a:t>
            </a:r>
            <a:endParaRPr lang="en-IN" dirty="0"/>
          </a:p>
        </p:txBody>
      </p:sp>
      <p:pic>
        <p:nvPicPr>
          <p:cNvPr id="5" name="Picture 4">
            <a:extLst>
              <a:ext uri="{FF2B5EF4-FFF2-40B4-BE49-F238E27FC236}">
                <a16:creationId xmlns:a16="http://schemas.microsoft.com/office/drawing/2014/main" id="{453C17A5-0C3A-4B06-AF6F-66BE7E93801B}"/>
              </a:ext>
            </a:extLst>
          </p:cNvPr>
          <p:cNvPicPr>
            <a:picLocks noChangeAspect="1"/>
          </p:cNvPicPr>
          <p:nvPr/>
        </p:nvPicPr>
        <p:blipFill>
          <a:blip r:embed="rId2"/>
          <a:stretch>
            <a:fillRect/>
          </a:stretch>
        </p:blipFill>
        <p:spPr>
          <a:xfrm>
            <a:off x="1250406" y="1208315"/>
            <a:ext cx="5860687" cy="3649572"/>
          </a:xfrm>
          <a:prstGeom prst="rect">
            <a:avLst/>
          </a:prstGeom>
          <a:ln>
            <a:solidFill>
              <a:schemeClr val="accent1"/>
            </a:solidFill>
          </a:ln>
        </p:spPr>
      </p:pic>
    </p:spTree>
    <p:extLst>
      <p:ext uri="{BB962C8B-B14F-4D97-AF65-F5344CB8AC3E}">
        <p14:creationId xmlns:p14="http://schemas.microsoft.com/office/powerpoint/2010/main" val="3728623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6"/>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  </a:t>
            </a:r>
            <a:endParaRPr/>
          </a:p>
        </p:txBody>
      </p:sp>
      <p:sp>
        <p:nvSpPr>
          <p:cNvPr id="180" name="Google Shape;180;p36"/>
          <p:cNvSpPr txBox="1">
            <a:spLocks noGrp="1"/>
          </p:cNvSpPr>
          <p:nvPr>
            <p:ph type="title"/>
          </p:nvPr>
        </p:nvSpPr>
        <p:spPr>
          <a:xfrm>
            <a:off x="720000" y="28044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Installation</a:t>
            </a:r>
          </a:p>
        </p:txBody>
      </p:sp>
      <p:sp>
        <p:nvSpPr>
          <p:cNvPr id="182" name="Google Shape;182;p36"/>
          <p:cNvSpPr txBox="1">
            <a:spLocks noGrp="1"/>
          </p:cNvSpPr>
          <p:nvPr>
            <p:ph type="title" idx="3"/>
          </p:nvPr>
        </p:nvSpPr>
        <p:spPr>
          <a:xfrm>
            <a:off x="3403800" y="28044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Pros and Cons</a:t>
            </a:r>
            <a:endParaRPr dirty="0"/>
          </a:p>
        </p:txBody>
      </p:sp>
      <p:sp>
        <p:nvSpPr>
          <p:cNvPr id="184" name="Google Shape;184;p36"/>
          <p:cNvSpPr txBox="1">
            <a:spLocks noGrp="1"/>
          </p:cNvSpPr>
          <p:nvPr>
            <p:ph type="title" idx="6"/>
          </p:nvPr>
        </p:nvSpPr>
        <p:spPr>
          <a:xfrm>
            <a:off x="5937580" y="2929076"/>
            <a:ext cx="2813513"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Modules available in </a:t>
            </a:r>
            <a:br>
              <a:rPr lang="en-IN" dirty="0"/>
            </a:br>
            <a:r>
              <a:rPr lang="en-IN" dirty="0" err="1"/>
              <a:t>sklearn</a:t>
            </a:r>
            <a:endParaRPr dirty="0"/>
          </a:p>
        </p:txBody>
      </p:sp>
      <p:sp>
        <p:nvSpPr>
          <p:cNvPr id="186" name="Google Shape;186;p36"/>
          <p:cNvSpPr/>
          <p:nvPr/>
        </p:nvSpPr>
        <p:spPr>
          <a:xfrm>
            <a:off x="1402350" y="1385575"/>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6"/>
          <p:cNvSpPr/>
          <p:nvPr/>
        </p:nvSpPr>
        <p:spPr>
          <a:xfrm>
            <a:off x="4086150" y="1385575"/>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6"/>
          <p:cNvSpPr/>
          <p:nvPr/>
        </p:nvSpPr>
        <p:spPr>
          <a:xfrm>
            <a:off x="6769950" y="1385575"/>
            <a:ext cx="971700" cy="971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9" name="Google Shape;189;p36"/>
          <p:cNvCxnSpPr>
            <a:stCxn id="186" idx="4"/>
            <a:endCxn id="180" idx="0"/>
          </p:cNvCxnSpPr>
          <p:nvPr/>
        </p:nvCxnSpPr>
        <p:spPr>
          <a:xfrm>
            <a:off x="1888200" y="2357275"/>
            <a:ext cx="0" cy="447300"/>
          </a:xfrm>
          <a:prstGeom prst="straightConnector1">
            <a:avLst/>
          </a:prstGeom>
          <a:noFill/>
          <a:ln w="19050" cap="flat" cmpd="sng">
            <a:solidFill>
              <a:schemeClr val="lt2"/>
            </a:solidFill>
            <a:prstDash val="solid"/>
            <a:round/>
            <a:headEnd type="none" w="med" len="med"/>
            <a:tailEnd type="none" w="med" len="med"/>
          </a:ln>
        </p:spPr>
      </p:cxnSp>
      <p:cxnSp>
        <p:nvCxnSpPr>
          <p:cNvPr id="190" name="Google Shape;190;p36"/>
          <p:cNvCxnSpPr>
            <a:stCxn id="187" idx="4"/>
            <a:endCxn id="182" idx="0"/>
          </p:cNvCxnSpPr>
          <p:nvPr/>
        </p:nvCxnSpPr>
        <p:spPr>
          <a:xfrm>
            <a:off x="4572000" y="2357275"/>
            <a:ext cx="0" cy="447300"/>
          </a:xfrm>
          <a:prstGeom prst="straightConnector1">
            <a:avLst/>
          </a:prstGeom>
          <a:noFill/>
          <a:ln w="19050" cap="flat" cmpd="sng">
            <a:solidFill>
              <a:schemeClr val="lt2"/>
            </a:solidFill>
            <a:prstDash val="solid"/>
            <a:round/>
            <a:headEnd type="none" w="med" len="med"/>
            <a:tailEnd type="none" w="med" len="med"/>
          </a:ln>
        </p:spPr>
      </p:cxnSp>
      <p:cxnSp>
        <p:nvCxnSpPr>
          <p:cNvPr id="191" name="Google Shape;191;p36"/>
          <p:cNvCxnSpPr>
            <a:cxnSpLocks/>
          </p:cNvCxnSpPr>
          <p:nvPr/>
        </p:nvCxnSpPr>
        <p:spPr>
          <a:xfrm>
            <a:off x="7255800" y="2357275"/>
            <a:ext cx="0" cy="447163"/>
          </a:xfrm>
          <a:prstGeom prst="straightConnector1">
            <a:avLst/>
          </a:prstGeom>
          <a:noFill/>
          <a:ln w="19050" cap="flat" cmpd="sng">
            <a:solidFill>
              <a:schemeClr val="lt2"/>
            </a:solidFill>
            <a:prstDash val="solid"/>
            <a:round/>
            <a:headEnd type="none" w="med" len="med"/>
            <a:tailEnd type="none" w="med" len="med"/>
          </a:ln>
        </p:spPr>
      </p:cxnSp>
      <p:sp>
        <p:nvSpPr>
          <p:cNvPr id="192" name="Google Shape;192;p36"/>
          <p:cNvSpPr txBox="1">
            <a:spLocks noGrp="1"/>
          </p:cNvSpPr>
          <p:nvPr>
            <p:ph type="title" idx="2"/>
          </p:nvPr>
        </p:nvSpPr>
        <p:spPr>
          <a:xfrm>
            <a:off x="720000" y="1589526"/>
            <a:ext cx="2336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93" name="Google Shape;193;p36"/>
          <p:cNvSpPr txBox="1">
            <a:spLocks noGrp="1"/>
          </p:cNvSpPr>
          <p:nvPr>
            <p:ph type="title" idx="4"/>
          </p:nvPr>
        </p:nvSpPr>
        <p:spPr>
          <a:xfrm>
            <a:off x="3403800" y="1589526"/>
            <a:ext cx="2336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194" name="Google Shape;194;p36"/>
          <p:cNvSpPr txBox="1">
            <a:spLocks noGrp="1"/>
          </p:cNvSpPr>
          <p:nvPr>
            <p:ph type="title" idx="7"/>
          </p:nvPr>
        </p:nvSpPr>
        <p:spPr>
          <a:xfrm>
            <a:off x="6087600" y="1589526"/>
            <a:ext cx="23364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Tree>
    <p:extLst>
      <p:ext uri="{BB962C8B-B14F-4D97-AF65-F5344CB8AC3E}">
        <p14:creationId xmlns:p14="http://schemas.microsoft.com/office/powerpoint/2010/main" val="31500794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ADF60-04C2-4C84-9783-796F5A6D18B4}"/>
              </a:ext>
            </a:extLst>
          </p:cNvPr>
          <p:cNvSpPr>
            <a:spLocks noGrp="1"/>
          </p:cNvSpPr>
          <p:nvPr>
            <p:ph type="title"/>
          </p:nvPr>
        </p:nvSpPr>
        <p:spPr>
          <a:xfrm>
            <a:off x="2277347" y="1258913"/>
            <a:ext cx="4589306" cy="912787"/>
          </a:xfrm>
        </p:spPr>
        <p:txBody>
          <a:bodyPr/>
          <a:lstStyle/>
          <a:p>
            <a:r>
              <a:rPr lang="en-IN" sz="4500" dirty="0" err="1"/>
              <a:t>sklearn.exceptions</a:t>
            </a:r>
            <a:endParaRPr lang="en-IN" sz="4500" dirty="0"/>
          </a:p>
        </p:txBody>
      </p:sp>
      <p:sp>
        <p:nvSpPr>
          <p:cNvPr id="3" name="Subtitle 2">
            <a:extLst>
              <a:ext uri="{FF2B5EF4-FFF2-40B4-BE49-F238E27FC236}">
                <a16:creationId xmlns:a16="http://schemas.microsoft.com/office/drawing/2014/main" id="{4A8D502C-6FC7-42D5-9BA6-609D48459B94}"/>
              </a:ext>
            </a:extLst>
          </p:cNvPr>
          <p:cNvSpPr>
            <a:spLocks noGrp="1"/>
          </p:cNvSpPr>
          <p:nvPr>
            <p:ph type="subTitle" idx="1"/>
          </p:nvPr>
        </p:nvSpPr>
        <p:spPr>
          <a:xfrm>
            <a:off x="1182291" y="2272986"/>
            <a:ext cx="6779418" cy="1611601"/>
          </a:xfrm>
        </p:spPr>
        <p:txBody>
          <a:bodyPr/>
          <a:lstStyle/>
          <a:p>
            <a:r>
              <a:rPr lang="en-US" dirty="0"/>
              <a:t>The </a:t>
            </a:r>
            <a:r>
              <a:rPr lang="en-US" dirty="0" err="1"/>
              <a:t>sklearn.exceptions</a:t>
            </a:r>
            <a:r>
              <a:rPr lang="en-US" dirty="0"/>
              <a:t> module includes all custom warnings and error classes used across scikit-learn.</a:t>
            </a:r>
          </a:p>
        </p:txBody>
      </p:sp>
    </p:spTree>
    <p:extLst>
      <p:ext uri="{BB962C8B-B14F-4D97-AF65-F5344CB8AC3E}">
        <p14:creationId xmlns:p14="http://schemas.microsoft.com/office/powerpoint/2010/main" val="3544351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6B54819-70D4-48FB-AC2A-0E018635049B}"/>
              </a:ext>
            </a:extLst>
          </p:cNvPr>
          <p:cNvSpPr txBox="1"/>
          <p:nvPr/>
        </p:nvSpPr>
        <p:spPr>
          <a:xfrm>
            <a:off x="1549663" y="1692338"/>
            <a:ext cx="6406896" cy="2092881"/>
          </a:xfrm>
          <a:prstGeom prst="rect">
            <a:avLst/>
          </a:prstGeom>
          <a:noFill/>
        </p:spPr>
        <p:txBody>
          <a:bodyPr wrap="square">
            <a:spAutoFit/>
          </a:bodyPr>
          <a:lstStyle/>
          <a:p>
            <a:r>
              <a:rPr lang="en-US" sz="1000" dirty="0" err="1">
                <a:latin typeface="Poiret One" panose="020B0604020202020204" charset="0"/>
              </a:rPr>
              <a:t>exceptions.ConvergenceWarning</a:t>
            </a:r>
            <a:r>
              <a:rPr lang="en-US" sz="1000" dirty="0">
                <a:latin typeface="Poiret One" panose="020B0604020202020204" charset="0"/>
              </a:rPr>
              <a:t> - Custom warning to capture convergence problems</a:t>
            </a:r>
          </a:p>
          <a:p>
            <a:endParaRPr lang="en-US" sz="1000" dirty="0">
              <a:latin typeface="Poiret One" panose="020B0604020202020204" charset="0"/>
            </a:endParaRPr>
          </a:p>
          <a:p>
            <a:r>
              <a:rPr lang="en-US" sz="1000" dirty="0" err="1">
                <a:latin typeface="Poiret One" panose="020B0604020202020204" charset="0"/>
              </a:rPr>
              <a:t>exceptions.DataConversionWarning</a:t>
            </a:r>
            <a:r>
              <a:rPr lang="en-US" sz="1000" dirty="0">
                <a:latin typeface="Poiret One" panose="020B0604020202020204" charset="0"/>
              </a:rPr>
              <a:t> - Warning used to notify implicit data conversions happening in the code.</a:t>
            </a:r>
          </a:p>
          <a:p>
            <a:endParaRPr lang="en-US" sz="1000" dirty="0">
              <a:latin typeface="Poiret One" panose="020B0604020202020204" charset="0"/>
            </a:endParaRPr>
          </a:p>
          <a:p>
            <a:r>
              <a:rPr lang="en-US" sz="1000" dirty="0" err="1">
                <a:latin typeface="Poiret One" panose="020B0604020202020204" charset="0"/>
              </a:rPr>
              <a:t>exceptions.DataDimensionalityWarning</a:t>
            </a:r>
            <a:r>
              <a:rPr lang="en-US" sz="1000" dirty="0">
                <a:latin typeface="Poiret One" panose="020B0604020202020204" charset="0"/>
              </a:rPr>
              <a:t> - Custom warning to notify potential issues with data dimensionality.</a:t>
            </a:r>
          </a:p>
          <a:p>
            <a:endParaRPr lang="en-US" sz="1000" dirty="0">
              <a:latin typeface="Poiret One" panose="020B0604020202020204" charset="0"/>
            </a:endParaRPr>
          </a:p>
          <a:p>
            <a:r>
              <a:rPr lang="en-US" sz="1000" dirty="0" err="1">
                <a:latin typeface="Poiret One" panose="020B0604020202020204" charset="0"/>
              </a:rPr>
              <a:t>exceptions.EfficiencyWarning</a:t>
            </a:r>
            <a:r>
              <a:rPr lang="en-US" sz="1000" dirty="0">
                <a:latin typeface="Poiret One" panose="020B0604020202020204" charset="0"/>
              </a:rPr>
              <a:t> - Warning used to notify the user of inefficient computation.</a:t>
            </a:r>
          </a:p>
          <a:p>
            <a:endParaRPr lang="en-US" sz="1000" dirty="0">
              <a:latin typeface="Poiret One" panose="020B0604020202020204" charset="0"/>
            </a:endParaRPr>
          </a:p>
          <a:p>
            <a:r>
              <a:rPr lang="en-US" sz="1000" dirty="0" err="1">
                <a:latin typeface="Poiret One" panose="020B0604020202020204" charset="0"/>
              </a:rPr>
              <a:t>exceptions.FitFailedWarning</a:t>
            </a:r>
            <a:r>
              <a:rPr lang="en-US" sz="1000" dirty="0">
                <a:latin typeface="Poiret One" panose="020B0604020202020204" charset="0"/>
              </a:rPr>
              <a:t> - Warning class used if there is an error while fitting the estimator.</a:t>
            </a:r>
          </a:p>
          <a:p>
            <a:endParaRPr lang="en-US" sz="1000" dirty="0">
              <a:latin typeface="Poiret One" panose="020B0604020202020204" charset="0"/>
            </a:endParaRPr>
          </a:p>
          <a:p>
            <a:r>
              <a:rPr lang="en-US" sz="1000" dirty="0" err="1">
                <a:latin typeface="Poiret One" panose="020B0604020202020204" charset="0"/>
              </a:rPr>
              <a:t>exceptions.NotFittedError</a:t>
            </a:r>
            <a:r>
              <a:rPr lang="en-US" sz="1000" dirty="0">
                <a:latin typeface="Poiret One" panose="020B0604020202020204" charset="0"/>
              </a:rPr>
              <a:t> - Exception class to raise if estimator is used before fitting.</a:t>
            </a:r>
          </a:p>
          <a:p>
            <a:endParaRPr lang="en-US" sz="1000" dirty="0">
              <a:latin typeface="Poiret One" panose="020B0604020202020204" charset="0"/>
            </a:endParaRPr>
          </a:p>
          <a:p>
            <a:r>
              <a:rPr lang="en-US" sz="1000" dirty="0" err="1">
                <a:latin typeface="Poiret One" panose="020B0604020202020204" charset="0"/>
              </a:rPr>
              <a:t>exceptions.UndefinedMetricWarning</a:t>
            </a:r>
            <a:r>
              <a:rPr lang="en-US" sz="1000" dirty="0">
                <a:latin typeface="Poiret One" panose="020B0604020202020204" charset="0"/>
              </a:rPr>
              <a:t> - Warning used when the metric is invalid</a:t>
            </a:r>
            <a:endParaRPr lang="en-IN" sz="1000" dirty="0">
              <a:latin typeface="Poiret One" panose="020B0604020202020204" charset="0"/>
            </a:endParaRPr>
          </a:p>
        </p:txBody>
      </p:sp>
      <p:sp>
        <p:nvSpPr>
          <p:cNvPr id="3" name="Title 1">
            <a:extLst>
              <a:ext uri="{FF2B5EF4-FFF2-40B4-BE49-F238E27FC236}">
                <a16:creationId xmlns:a16="http://schemas.microsoft.com/office/drawing/2014/main" id="{143E315A-0D51-4E84-BF0B-56FC1344BF55}"/>
              </a:ext>
            </a:extLst>
          </p:cNvPr>
          <p:cNvSpPr>
            <a:spLocks noGrp="1"/>
          </p:cNvSpPr>
          <p:nvPr>
            <p:ph type="title"/>
          </p:nvPr>
        </p:nvSpPr>
        <p:spPr>
          <a:xfrm>
            <a:off x="236765" y="334736"/>
            <a:ext cx="6406896" cy="872292"/>
          </a:xfrm>
        </p:spPr>
        <p:txBody>
          <a:bodyPr/>
          <a:lstStyle/>
          <a:p>
            <a:r>
              <a:rPr lang="en-IN" sz="4500" dirty="0"/>
              <a:t>Exceptions and warnings</a:t>
            </a:r>
          </a:p>
        </p:txBody>
      </p:sp>
    </p:spTree>
    <p:extLst>
      <p:ext uri="{BB962C8B-B14F-4D97-AF65-F5344CB8AC3E}">
        <p14:creationId xmlns:p14="http://schemas.microsoft.com/office/powerpoint/2010/main" val="5291653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ADF60-04C2-4C84-9783-796F5A6D18B4}"/>
              </a:ext>
            </a:extLst>
          </p:cNvPr>
          <p:cNvSpPr>
            <a:spLocks noGrp="1"/>
          </p:cNvSpPr>
          <p:nvPr>
            <p:ph type="title"/>
          </p:nvPr>
        </p:nvSpPr>
        <p:spPr>
          <a:xfrm>
            <a:off x="2277347" y="1258913"/>
            <a:ext cx="4589306" cy="912787"/>
          </a:xfrm>
        </p:spPr>
        <p:txBody>
          <a:bodyPr/>
          <a:lstStyle/>
          <a:p>
            <a:r>
              <a:rPr lang="en-IN" sz="4500" dirty="0" err="1"/>
              <a:t>sklearn.pipeline</a:t>
            </a:r>
            <a:endParaRPr lang="en-IN" sz="4500" dirty="0"/>
          </a:p>
        </p:txBody>
      </p:sp>
      <p:sp>
        <p:nvSpPr>
          <p:cNvPr id="3" name="Subtitle 2">
            <a:extLst>
              <a:ext uri="{FF2B5EF4-FFF2-40B4-BE49-F238E27FC236}">
                <a16:creationId xmlns:a16="http://schemas.microsoft.com/office/drawing/2014/main" id="{4A8D502C-6FC7-42D5-9BA6-609D48459B94}"/>
              </a:ext>
            </a:extLst>
          </p:cNvPr>
          <p:cNvSpPr>
            <a:spLocks noGrp="1"/>
          </p:cNvSpPr>
          <p:nvPr>
            <p:ph type="subTitle" idx="1"/>
          </p:nvPr>
        </p:nvSpPr>
        <p:spPr>
          <a:xfrm>
            <a:off x="1182291" y="2272986"/>
            <a:ext cx="6779418" cy="1611601"/>
          </a:xfrm>
        </p:spPr>
        <p:txBody>
          <a:bodyPr/>
          <a:lstStyle/>
          <a:p>
            <a:r>
              <a:rPr lang="en-US" dirty="0"/>
              <a:t>The </a:t>
            </a:r>
            <a:r>
              <a:rPr lang="en-US" dirty="0" err="1"/>
              <a:t>sklearn.pipeline</a:t>
            </a:r>
            <a:r>
              <a:rPr lang="en-US" dirty="0"/>
              <a:t> module implements utilities to build a composite estimator, as a chain of transforms and estimators.</a:t>
            </a:r>
          </a:p>
        </p:txBody>
      </p:sp>
    </p:spTree>
    <p:extLst>
      <p:ext uri="{BB962C8B-B14F-4D97-AF65-F5344CB8AC3E}">
        <p14:creationId xmlns:p14="http://schemas.microsoft.com/office/powerpoint/2010/main" val="34275907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6B54819-70D4-48FB-AC2A-0E018635049B}"/>
              </a:ext>
            </a:extLst>
          </p:cNvPr>
          <p:cNvSpPr txBox="1"/>
          <p:nvPr/>
        </p:nvSpPr>
        <p:spPr>
          <a:xfrm>
            <a:off x="1508841" y="2187258"/>
            <a:ext cx="6406896" cy="1169551"/>
          </a:xfrm>
          <a:prstGeom prst="rect">
            <a:avLst/>
          </a:prstGeom>
          <a:noFill/>
        </p:spPr>
        <p:txBody>
          <a:bodyPr wrap="square">
            <a:spAutoFit/>
          </a:bodyPr>
          <a:lstStyle/>
          <a:p>
            <a:r>
              <a:rPr lang="en-IN" sz="1000" dirty="0" err="1">
                <a:latin typeface="Poiret One" panose="020B0604020202020204" charset="0"/>
              </a:rPr>
              <a:t>pipeline.FeatureUnion</a:t>
            </a:r>
            <a:r>
              <a:rPr lang="en-IN" sz="1000" dirty="0">
                <a:latin typeface="Poiret One" panose="020B0604020202020204" charset="0"/>
              </a:rPr>
              <a:t>(</a:t>
            </a:r>
            <a:r>
              <a:rPr lang="en-IN" sz="1000" dirty="0" err="1">
                <a:latin typeface="Poiret One" panose="020B0604020202020204" charset="0"/>
              </a:rPr>
              <a:t>transformer_list</a:t>
            </a:r>
            <a:r>
              <a:rPr lang="en-IN" sz="1000" dirty="0">
                <a:latin typeface="Poiret One" panose="020B0604020202020204" charset="0"/>
              </a:rPr>
              <a:t>, *[, …]) Concatenates results of multiple transformer objects.</a:t>
            </a:r>
          </a:p>
          <a:p>
            <a:endParaRPr lang="en-IN" sz="1000" dirty="0">
              <a:latin typeface="Poiret One" panose="020B0604020202020204" charset="0"/>
            </a:endParaRPr>
          </a:p>
          <a:p>
            <a:r>
              <a:rPr lang="en-IN" sz="1000" dirty="0" err="1">
                <a:latin typeface="Poiret One" panose="020B0604020202020204" charset="0"/>
              </a:rPr>
              <a:t>pipeline.Pipeline</a:t>
            </a:r>
            <a:r>
              <a:rPr lang="en-IN" sz="1000" dirty="0">
                <a:latin typeface="Poiret One" panose="020B0604020202020204" charset="0"/>
              </a:rPr>
              <a:t>(steps, *[, memory, verbose]) Pipeline of transforms with a final estimator.</a:t>
            </a:r>
          </a:p>
          <a:p>
            <a:endParaRPr lang="en-IN" sz="1000" dirty="0">
              <a:latin typeface="Poiret One" panose="020B0604020202020204" charset="0"/>
            </a:endParaRPr>
          </a:p>
          <a:p>
            <a:r>
              <a:rPr lang="en-IN" sz="1000" dirty="0" err="1">
                <a:latin typeface="Poiret One" panose="020B0604020202020204" charset="0"/>
              </a:rPr>
              <a:t>pipeline.make_pipeline</a:t>
            </a:r>
            <a:r>
              <a:rPr lang="en-IN" sz="1000" dirty="0">
                <a:latin typeface="Poiret One" panose="020B0604020202020204" charset="0"/>
              </a:rPr>
              <a:t>(*steps[, memory, verbose]) Construct a Pipeline from the given estimators.</a:t>
            </a:r>
          </a:p>
          <a:p>
            <a:endParaRPr lang="en-IN" sz="1000" dirty="0">
              <a:latin typeface="Poiret One" panose="020B0604020202020204" charset="0"/>
            </a:endParaRPr>
          </a:p>
          <a:p>
            <a:r>
              <a:rPr lang="en-IN" sz="1000" dirty="0" err="1">
                <a:latin typeface="Poiret One" panose="020B0604020202020204" charset="0"/>
              </a:rPr>
              <a:t>pipeline.make_union</a:t>
            </a:r>
            <a:r>
              <a:rPr lang="en-IN" sz="1000" dirty="0">
                <a:latin typeface="Poiret One" panose="020B0604020202020204" charset="0"/>
              </a:rPr>
              <a:t>(*transformers[, </a:t>
            </a:r>
            <a:r>
              <a:rPr lang="en-IN" sz="1000" dirty="0" err="1">
                <a:latin typeface="Poiret One" panose="020B0604020202020204" charset="0"/>
              </a:rPr>
              <a:t>n_jobs</a:t>
            </a:r>
            <a:r>
              <a:rPr lang="en-IN" sz="1000" dirty="0">
                <a:latin typeface="Poiret One" panose="020B0604020202020204" charset="0"/>
              </a:rPr>
              <a:t>, …]) Construct a </a:t>
            </a:r>
            <a:r>
              <a:rPr lang="en-IN" sz="1000" dirty="0" err="1">
                <a:latin typeface="Poiret One" panose="020B0604020202020204" charset="0"/>
              </a:rPr>
              <a:t>FeatureUnion</a:t>
            </a:r>
            <a:r>
              <a:rPr lang="en-IN" sz="1000" dirty="0">
                <a:latin typeface="Poiret One" panose="020B0604020202020204" charset="0"/>
              </a:rPr>
              <a:t> from the given transformers</a:t>
            </a:r>
          </a:p>
        </p:txBody>
      </p:sp>
      <p:sp>
        <p:nvSpPr>
          <p:cNvPr id="3" name="Title 1">
            <a:extLst>
              <a:ext uri="{FF2B5EF4-FFF2-40B4-BE49-F238E27FC236}">
                <a16:creationId xmlns:a16="http://schemas.microsoft.com/office/drawing/2014/main" id="{143E315A-0D51-4E84-BF0B-56FC1344BF55}"/>
              </a:ext>
            </a:extLst>
          </p:cNvPr>
          <p:cNvSpPr>
            <a:spLocks noGrp="1"/>
          </p:cNvSpPr>
          <p:nvPr>
            <p:ph type="title"/>
          </p:nvPr>
        </p:nvSpPr>
        <p:spPr>
          <a:xfrm>
            <a:off x="1161860" y="1028700"/>
            <a:ext cx="2049235" cy="757992"/>
          </a:xfrm>
        </p:spPr>
        <p:txBody>
          <a:bodyPr/>
          <a:lstStyle/>
          <a:p>
            <a:r>
              <a:rPr lang="en-IN" sz="4500" dirty="0"/>
              <a:t>Pipeline</a:t>
            </a:r>
          </a:p>
        </p:txBody>
      </p:sp>
    </p:spTree>
    <p:extLst>
      <p:ext uri="{BB962C8B-B14F-4D97-AF65-F5344CB8AC3E}">
        <p14:creationId xmlns:p14="http://schemas.microsoft.com/office/powerpoint/2010/main" val="18012234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29B3C7-9CF3-4916-928E-6B83D8D7868C}"/>
              </a:ext>
            </a:extLst>
          </p:cNvPr>
          <p:cNvSpPr>
            <a:spLocks noGrp="1"/>
          </p:cNvSpPr>
          <p:nvPr>
            <p:ph type="title"/>
          </p:nvPr>
        </p:nvSpPr>
        <p:spPr>
          <a:xfrm>
            <a:off x="538841" y="481692"/>
            <a:ext cx="5380266" cy="566649"/>
          </a:xfrm>
        </p:spPr>
        <p:txBody>
          <a:bodyPr/>
          <a:lstStyle/>
          <a:p>
            <a:r>
              <a:rPr lang="en-IN" dirty="0"/>
              <a:t>Example: </a:t>
            </a:r>
            <a:r>
              <a:rPr lang="en-IN" dirty="0" err="1"/>
              <a:t>sklearn.pipeline.FeatureUnion</a:t>
            </a:r>
            <a:endParaRPr lang="en-IN" dirty="0"/>
          </a:p>
        </p:txBody>
      </p:sp>
      <p:pic>
        <p:nvPicPr>
          <p:cNvPr id="4" name="Picture 3">
            <a:extLst>
              <a:ext uri="{FF2B5EF4-FFF2-40B4-BE49-F238E27FC236}">
                <a16:creationId xmlns:a16="http://schemas.microsoft.com/office/drawing/2014/main" id="{4FB9ED7E-5BAD-43CB-BE49-D4A94E54E541}"/>
              </a:ext>
            </a:extLst>
          </p:cNvPr>
          <p:cNvPicPr>
            <a:picLocks noChangeAspect="1"/>
          </p:cNvPicPr>
          <p:nvPr/>
        </p:nvPicPr>
        <p:blipFill>
          <a:blip r:embed="rId2"/>
          <a:stretch>
            <a:fillRect/>
          </a:stretch>
        </p:blipFill>
        <p:spPr>
          <a:xfrm>
            <a:off x="1265464" y="1428749"/>
            <a:ext cx="6431746" cy="3077655"/>
          </a:xfrm>
          <a:prstGeom prst="rect">
            <a:avLst/>
          </a:prstGeom>
          <a:ln>
            <a:solidFill>
              <a:schemeClr val="accent1"/>
            </a:solidFill>
          </a:ln>
        </p:spPr>
      </p:pic>
    </p:spTree>
    <p:extLst>
      <p:ext uri="{BB962C8B-B14F-4D97-AF65-F5344CB8AC3E}">
        <p14:creationId xmlns:p14="http://schemas.microsoft.com/office/powerpoint/2010/main" val="13364963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444746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2"/>
        <p:cNvGrpSpPr/>
        <p:nvPr/>
      </p:nvGrpSpPr>
      <p:grpSpPr>
        <a:xfrm>
          <a:off x="0" y="0"/>
          <a:ext cx="0" cy="0"/>
          <a:chOff x="0" y="0"/>
          <a:chExt cx="0" cy="0"/>
        </a:xfrm>
      </p:grpSpPr>
      <p:sp>
        <p:nvSpPr>
          <p:cNvPr id="1203" name="Google Shape;1203;p7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04" name="Google Shape;1204;p7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05" name="Google Shape;1205;p7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Poiret One </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https://fonts.google.com/specimen/Poiret+One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Oxygen Regular</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https://fonts.google.com/specimen/Oxygen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206" name="Google Shape;1206;p70"/>
          <p:cNvGrpSpPr/>
          <p:nvPr/>
        </p:nvGrpSpPr>
        <p:grpSpPr>
          <a:xfrm>
            <a:off x="2583563" y="3498875"/>
            <a:ext cx="3976875" cy="754200"/>
            <a:chOff x="2052655" y="3498875"/>
            <a:chExt cx="3976875" cy="754200"/>
          </a:xfrm>
        </p:grpSpPr>
        <p:sp>
          <p:nvSpPr>
            <p:cNvPr id="1207" name="Google Shape;1207;p70"/>
            <p:cNvSpPr/>
            <p:nvPr/>
          </p:nvSpPr>
          <p:spPr>
            <a:xfrm>
              <a:off x="3114480" y="3498875"/>
              <a:ext cx="791400" cy="754200"/>
            </a:xfrm>
            <a:prstGeom prst="roundRect">
              <a:avLst>
                <a:gd name="adj" fmla="val 16667"/>
              </a:avLst>
            </a:prstGeom>
            <a:solidFill>
              <a:srgbClr val="F2E1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0"/>
            <p:cNvSpPr/>
            <p:nvPr/>
          </p:nvSpPr>
          <p:spPr>
            <a:xfrm>
              <a:off x="4176300" y="3498875"/>
              <a:ext cx="791400" cy="754200"/>
            </a:xfrm>
            <a:prstGeom prst="roundRect">
              <a:avLst>
                <a:gd name="adj" fmla="val 16667"/>
              </a:avLst>
            </a:prstGeom>
            <a:solidFill>
              <a:srgbClr val="5959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0"/>
            <p:cNvSpPr/>
            <p:nvPr/>
          </p:nvSpPr>
          <p:spPr>
            <a:xfrm>
              <a:off x="5238120" y="3498875"/>
              <a:ext cx="791400" cy="754200"/>
            </a:xfrm>
            <a:prstGeom prst="roundRect">
              <a:avLst>
                <a:gd name="adj" fmla="val 16667"/>
              </a:avLst>
            </a:prstGeom>
            <a:solidFill>
              <a:srgbClr val="B089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0"/>
            <p:cNvSpPr/>
            <p:nvPr/>
          </p:nvSpPr>
          <p:spPr>
            <a:xfrm>
              <a:off x="2052655" y="3498875"/>
              <a:ext cx="791400" cy="754200"/>
            </a:xfrm>
            <a:prstGeom prst="roundRect">
              <a:avLst>
                <a:gd name="adj" fmla="val 16667"/>
              </a:avLst>
            </a:prstGeom>
            <a:solidFill>
              <a:srgbClr val="6D5B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0"/>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f2e1d8</a:t>
              </a:r>
              <a:endParaRPr sz="1000">
                <a:solidFill>
                  <a:srgbClr val="FFFFFF"/>
                </a:solidFill>
              </a:endParaRPr>
            </a:p>
          </p:txBody>
        </p:sp>
        <p:sp>
          <p:nvSpPr>
            <p:cNvPr id="1212" name="Google Shape;1212;p70"/>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595959</a:t>
              </a:r>
              <a:endParaRPr sz="1000">
                <a:solidFill>
                  <a:srgbClr val="FFFFFF"/>
                </a:solidFill>
              </a:endParaRPr>
            </a:p>
          </p:txBody>
        </p:sp>
        <p:sp>
          <p:nvSpPr>
            <p:cNvPr id="1213" name="Google Shape;1213;p70"/>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b08980</a:t>
              </a:r>
              <a:endParaRPr sz="1000">
                <a:solidFill>
                  <a:srgbClr val="FFFFFF"/>
                </a:solidFill>
              </a:endParaRPr>
            </a:p>
          </p:txBody>
        </p:sp>
        <p:sp>
          <p:nvSpPr>
            <p:cNvPr id="1214" name="Google Shape;1214;p70"/>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900">
                  <a:solidFill>
                    <a:srgbClr val="FFFFFF"/>
                  </a:solidFill>
                </a:rPr>
                <a:t>6d5b57</a:t>
              </a:r>
              <a:endParaRPr sz="1000">
                <a:solidFill>
                  <a:srgbClr val="FFFFFF"/>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4"/>
        <p:cNvGrpSpPr/>
        <p:nvPr/>
      </p:nvGrpSpPr>
      <p:grpSpPr>
        <a:xfrm>
          <a:off x="0" y="0"/>
          <a:ext cx="0" cy="0"/>
          <a:chOff x="0" y="0"/>
          <a:chExt cx="0" cy="0"/>
        </a:xfrm>
      </p:grpSpPr>
      <p:sp>
        <p:nvSpPr>
          <p:cNvPr id="1235" name="Google Shape;1235;p72"/>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236" name="Google Shape;1236;p72"/>
          <p:cNvGrpSpPr/>
          <p:nvPr/>
        </p:nvGrpSpPr>
        <p:grpSpPr>
          <a:xfrm>
            <a:off x="5156078" y="3085736"/>
            <a:ext cx="474294" cy="551291"/>
            <a:chOff x="4727025" y="1332775"/>
            <a:chExt cx="59900" cy="69625"/>
          </a:xfrm>
        </p:grpSpPr>
        <p:sp>
          <p:nvSpPr>
            <p:cNvPr id="1237" name="Google Shape;1237;p7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72"/>
          <p:cNvGrpSpPr/>
          <p:nvPr/>
        </p:nvGrpSpPr>
        <p:grpSpPr>
          <a:xfrm>
            <a:off x="5769734" y="2314340"/>
            <a:ext cx="555653" cy="557031"/>
            <a:chOff x="4820425" y="1329900"/>
            <a:chExt cx="70175" cy="70350"/>
          </a:xfrm>
        </p:grpSpPr>
        <p:sp>
          <p:nvSpPr>
            <p:cNvPr id="1240" name="Google Shape;1240;p7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72"/>
          <p:cNvGrpSpPr/>
          <p:nvPr/>
        </p:nvGrpSpPr>
        <p:grpSpPr>
          <a:xfrm>
            <a:off x="6396103" y="2318845"/>
            <a:ext cx="582574" cy="533871"/>
            <a:chOff x="4903200" y="1331525"/>
            <a:chExt cx="73575" cy="67425"/>
          </a:xfrm>
        </p:grpSpPr>
        <p:sp>
          <p:nvSpPr>
            <p:cNvPr id="1245" name="Google Shape;1245;p7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72"/>
          <p:cNvGrpSpPr/>
          <p:nvPr/>
        </p:nvGrpSpPr>
        <p:grpSpPr>
          <a:xfrm>
            <a:off x="5755581" y="3078709"/>
            <a:ext cx="583960" cy="565345"/>
            <a:chOff x="4815575" y="1416800"/>
            <a:chExt cx="73750" cy="71400"/>
          </a:xfrm>
        </p:grpSpPr>
        <p:sp>
          <p:nvSpPr>
            <p:cNvPr id="1248" name="Google Shape;1248;p7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72"/>
          <p:cNvGrpSpPr/>
          <p:nvPr/>
        </p:nvGrpSpPr>
        <p:grpSpPr>
          <a:xfrm>
            <a:off x="6390362" y="3108896"/>
            <a:ext cx="589898" cy="504970"/>
            <a:chOff x="4902475" y="1418875"/>
            <a:chExt cx="74500" cy="63775"/>
          </a:xfrm>
        </p:grpSpPr>
        <p:sp>
          <p:nvSpPr>
            <p:cNvPr id="1252" name="Google Shape;1252;p7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72"/>
          <p:cNvGrpSpPr/>
          <p:nvPr/>
        </p:nvGrpSpPr>
        <p:grpSpPr>
          <a:xfrm>
            <a:off x="5765577" y="3826000"/>
            <a:ext cx="563967" cy="567127"/>
            <a:chOff x="4818100" y="1507675"/>
            <a:chExt cx="71225" cy="71625"/>
          </a:xfrm>
        </p:grpSpPr>
        <p:sp>
          <p:nvSpPr>
            <p:cNvPr id="1255" name="Google Shape;1255;p7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72"/>
          <p:cNvGrpSpPr/>
          <p:nvPr/>
        </p:nvGrpSpPr>
        <p:grpSpPr>
          <a:xfrm>
            <a:off x="5079075" y="3829461"/>
            <a:ext cx="628301" cy="588505"/>
            <a:chOff x="4721450" y="1509475"/>
            <a:chExt cx="79350" cy="74325"/>
          </a:xfrm>
        </p:grpSpPr>
        <p:sp>
          <p:nvSpPr>
            <p:cNvPr id="1260" name="Google Shape;1260;p7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72"/>
          <p:cNvGrpSpPr/>
          <p:nvPr/>
        </p:nvGrpSpPr>
        <p:grpSpPr>
          <a:xfrm>
            <a:off x="6424608" y="3814027"/>
            <a:ext cx="557038" cy="562772"/>
            <a:chOff x="4906800" y="1507500"/>
            <a:chExt cx="70350" cy="71075"/>
          </a:xfrm>
        </p:grpSpPr>
        <p:sp>
          <p:nvSpPr>
            <p:cNvPr id="1265" name="Google Shape;1265;p7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72"/>
          <p:cNvGrpSpPr/>
          <p:nvPr/>
        </p:nvGrpSpPr>
        <p:grpSpPr>
          <a:xfrm>
            <a:off x="4462216" y="2340963"/>
            <a:ext cx="517934" cy="517934"/>
            <a:chOff x="3736598" y="2170606"/>
            <a:chExt cx="404889" cy="404889"/>
          </a:xfrm>
        </p:grpSpPr>
        <p:sp>
          <p:nvSpPr>
            <p:cNvPr id="1271" name="Google Shape;1271;p7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72"/>
          <p:cNvGrpSpPr/>
          <p:nvPr/>
        </p:nvGrpSpPr>
        <p:grpSpPr>
          <a:xfrm>
            <a:off x="3729277" y="2341061"/>
            <a:ext cx="586986" cy="517740"/>
            <a:chOff x="3161917" y="2170682"/>
            <a:chExt cx="458870" cy="404737"/>
          </a:xfrm>
        </p:grpSpPr>
        <p:sp>
          <p:nvSpPr>
            <p:cNvPr id="1276" name="Google Shape;1276;p7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72"/>
          <p:cNvGrpSpPr/>
          <p:nvPr/>
        </p:nvGrpSpPr>
        <p:grpSpPr>
          <a:xfrm>
            <a:off x="3752299" y="3102400"/>
            <a:ext cx="540943" cy="517963"/>
            <a:chOff x="3179914" y="2889488"/>
            <a:chExt cx="422876" cy="404911"/>
          </a:xfrm>
        </p:grpSpPr>
        <p:sp>
          <p:nvSpPr>
            <p:cNvPr id="1280" name="Google Shape;1280;p7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72"/>
          <p:cNvGrpSpPr/>
          <p:nvPr/>
        </p:nvGrpSpPr>
        <p:grpSpPr>
          <a:xfrm>
            <a:off x="4453093" y="3102358"/>
            <a:ext cx="536180" cy="518047"/>
            <a:chOff x="3729467" y="2889422"/>
            <a:chExt cx="419153" cy="404977"/>
          </a:xfrm>
        </p:grpSpPr>
        <p:sp>
          <p:nvSpPr>
            <p:cNvPr id="1287" name="Google Shape;1287;p7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72"/>
          <p:cNvGrpSpPr/>
          <p:nvPr/>
        </p:nvGrpSpPr>
        <p:grpSpPr>
          <a:xfrm>
            <a:off x="1990126" y="3445787"/>
            <a:ext cx="965351" cy="134611"/>
            <a:chOff x="4411970" y="2962952"/>
            <a:chExt cx="706544" cy="104212"/>
          </a:xfrm>
        </p:grpSpPr>
        <p:sp>
          <p:nvSpPr>
            <p:cNvPr id="1295" name="Google Shape;1295;p7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72"/>
          <p:cNvGrpSpPr/>
          <p:nvPr/>
        </p:nvGrpSpPr>
        <p:grpSpPr>
          <a:xfrm>
            <a:off x="1990126" y="3041077"/>
            <a:ext cx="960158" cy="289172"/>
            <a:chOff x="4411970" y="2726085"/>
            <a:chExt cx="643107" cy="193659"/>
          </a:xfrm>
        </p:grpSpPr>
        <p:sp>
          <p:nvSpPr>
            <p:cNvPr id="1300" name="Google Shape;1300;p7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72"/>
          <p:cNvGrpSpPr/>
          <p:nvPr/>
        </p:nvGrpSpPr>
        <p:grpSpPr>
          <a:xfrm>
            <a:off x="998624" y="3295400"/>
            <a:ext cx="811503" cy="252584"/>
            <a:chOff x="4411970" y="4340222"/>
            <a:chExt cx="779467" cy="242683"/>
          </a:xfrm>
        </p:grpSpPr>
        <p:sp>
          <p:nvSpPr>
            <p:cNvPr id="1304" name="Google Shape;1304;p7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72"/>
          <p:cNvGrpSpPr/>
          <p:nvPr/>
        </p:nvGrpSpPr>
        <p:grpSpPr>
          <a:xfrm>
            <a:off x="1990126" y="2709308"/>
            <a:ext cx="965160" cy="216230"/>
            <a:chOff x="4411970" y="2468674"/>
            <a:chExt cx="747317" cy="167425"/>
          </a:xfrm>
        </p:grpSpPr>
        <p:sp>
          <p:nvSpPr>
            <p:cNvPr id="1308" name="Google Shape;1308;p7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 name="Google Shape;1310;p7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 name="Google Shape;1311;p72"/>
          <p:cNvGrpSpPr/>
          <p:nvPr/>
        </p:nvGrpSpPr>
        <p:grpSpPr>
          <a:xfrm>
            <a:off x="997692" y="2334687"/>
            <a:ext cx="1959041" cy="208784"/>
            <a:chOff x="6336019" y="3733725"/>
            <a:chExt cx="2566206" cy="351310"/>
          </a:xfrm>
        </p:grpSpPr>
        <p:sp>
          <p:nvSpPr>
            <p:cNvPr id="1312" name="Google Shape;1312;p7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72"/>
          <p:cNvGrpSpPr/>
          <p:nvPr/>
        </p:nvGrpSpPr>
        <p:grpSpPr>
          <a:xfrm>
            <a:off x="1990126" y="3950602"/>
            <a:ext cx="946551" cy="153200"/>
            <a:chOff x="4404545" y="3301592"/>
            <a:chExt cx="782403" cy="129272"/>
          </a:xfrm>
        </p:grpSpPr>
        <p:sp>
          <p:nvSpPr>
            <p:cNvPr id="1317" name="Google Shape;1317;p7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72"/>
          <p:cNvGrpSpPr/>
          <p:nvPr/>
        </p:nvGrpSpPr>
        <p:grpSpPr>
          <a:xfrm>
            <a:off x="1990126" y="3695937"/>
            <a:ext cx="962257" cy="139127"/>
            <a:chOff x="4411970" y="3131459"/>
            <a:chExt cx="710520" cy="117397"/>
          </a:xfrm>
        </p:grpSpPr>
        <p:sp>
          <p:nvSpPr>
            <p:cNvPr id="1320" name="Google Shape;1320;p7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 name="Google Shape;1322;p7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 name="Google Shape;1323;p72"/>
          <p:cNvGrpSpPr/>
          <p:nvPr/>
        </p:nvGrpSpPr>
        <p:grpSpPr>
          <a:xfrm>
            <a:off x="990271" y="3621603"/>
            <a:ext cx="823838" cy="458988"/>
            <a:chOff x="4411970" y="1801825"/>
            <a:chExt cx="734586" cy="409262"/>
          </a:xfrm>
        </p:grpSpPr>
        <p:sp>
          <p:nvSpPr>
            <p:cNvPr id="1324" name="Google Shape;1324;p7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72"/>
          <p:cNvGrpSpPr/>
          <p:nvPr/>
        </p:nvGrpSpPr>
        <p:grpSpPr>
          <a:xfrm>
            <a:off x="3095243" y="2339173"/>
            <a:ext cx="521514" cy="521514"/>
            <a:chOff x="5681300" y="2527788"/>
            <a:chExt cx="805800" cy="805800"/>
          </a:xfrm>
        </p:grpSpPr>
        <p:sp>
          <p:nvSpPr>
            <p:cNvPr id="1327" name="Google Shape;1327;p7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72"/>
          <p:cNvGrpSpPr/>
          <p:nvPr/>
        </p:nvGrpSpPr>
        <p:grpSpPr>
          <a:xfrm>
            <a:off x="3089483" y="3094865"/>
            <a:ext cx="533033" cy="533033"/>
            <a:chOff x="4049800" y="640400"/>
            <a:chExt cx="858900" cy="858900"/>
          </a:xfrm>
        </p:grpSpPr>
        <p:sp>
          <p:nvSpPr>
            <p:cNvPr id="1330" name="Google Shape;1330;p7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72"/>
          <p:cNvGrpSpPr/>
          <p:nvPr/>
        </p:nvGrpSpPr>
        <p:grpSpPr>
          <a:xfrm>
            <a:off x="3014966" y="3772543"/>
            <a:ext cx="682068" cy="682068"/>
            <a:chOff x="5080188" y="927900"/>
            <a:chExt cx="961200" cy="961200"/>
          </a:xfrm>
        </p:grpSpPr>
        <p:sp>
          <p:nvSpPr>
            <p:cNvPr id="1333" name="Google Shape;1333;p7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72"/>
          <p:cNvGrpSpPr/>
          <p:nvPr/>
        </p:nvGrpSpPr>
        <p:grpSpPr>
          <a:xfrm>
            <a:off x="4478465" y="3869234"/>
            <a:ext cx="505650" cy="504006"/>
            <a:chOff x="6039282" y="1042577"/>
            <a:chExt cx="734315" cy="731929"/>
          </a:xfrm>
        </p:grpSpPr>
        <p:sp>
          <p:nvSpPr>
            <p:cNvPr id="1342" name="Google Shape;1342;p7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72"/>
          <p:cNvGrpSpPr/>
          <p:nvPr/>
        </p:nvGrpSpPr>
        <p:grpSpPr>
          <a:xfrm>
            <a:off x="5091067" y="2298862"/>
            <a:ext cx="567744" cy="602136"/>
            <a:chOff x="1825800" y="1651625"/>
            <a:chExt cx="539989" cy="571775"/>
          </a:xfrm>
        </p:grpSpPr>
        <p:sp>
          <p:nvSpPr>
            <p:cNvPr id="1364" name="Google Shape;1364;p7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72"/>
          <p:cNvGrpSpPr/>
          <p:nvPr/>
        </p:nvGrpSpPr>
        <p:grpSpPr>
          <a:xfrm>
            <a:off x="3765995" y="3855579"/>
            <a:ext cx="508123" cy="507955"/>
            <a:chOff x="1897577" y="2802432"/>
            <a:chExt cx="492176" cy="492014"/>
          </a:xfrm>
        </p:grpSpPr>
        <p:sp>
          <p:nvSpPr>
            <p:cNvPr id="1369" name="Google Shape;1369;p7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 name="Google Shape;1381;p72"/>
          <p:cNvGrpSpPr/>
          <p:nvPr/>
        </p:nvGrpSpPr>
        <p:grpSpPr>
          <a:xfrm>
            <a:off x="997525" y="4169123"/>
            <a:ext cx="809227" cy="200842"/>
            <a:chOff x="2013045" y="4813233"/>
            <a:chExt cx="921986" cy="228854"/>
          </a:xfrm>
        </p:grpSpPr>
        <p:sp>
          <p:nvSpPr>
            <p:cNvPr id="1382" name="Google Shape;1382;p7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 name="Google Shape;1384;p72"/>
          <p:cNvGrpSpPr/>
          <p:nvPr/>
        </p:nvGrpSpPr>
        <p:grpSpPr>
          <a:xfrm>
            <a:off x="1005985" y="2656004"/>
            <a:ext cx="792421" cy="269941"/>
            <a:chOff x="1046767" y="4756633"/>
            <a:chExt cx="859646" cy="292841"/>
          </a:xfrm>
        </p:grpSpPr>
        <p:sp>
          <p:nvSpPr>
            <p:cNvPr id="1385" name="Google Shape;1385;p7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7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72"/>
          <p:cNvGrpSpPr/>
          <p:nvPr/>
        </p:nvGrpSpPr>
        <p:grpSpPr>
          <a:xfrm>
            <a:off x="7141841" y="2550562"/>
            <a:ext cx="166473" cy="141497"/>
            <a:chOff x="4660325" y="1866850"/>
            <a:chExt cx="68350" cy="58100"/>
          </a:xfrm>
        </p:grpSpPr>
        <p:sp>
          <p:nvSpPr>
            <p:cNvPr id="1393" name="Google Shape;1393;p7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72"/>
          <p:cNvGrpSpPr/>
          <p:nvPr/>
        </p:nvGrpSpPr>
        <p:grpSpPr>
          <a:xfrm>
            <a:off x="7451186" y="2576286"/>
            <a:ext cx="162515" cy="90049"/>
            <a:chOff x="4791775" y="1877500"/>
            <a:chExt cx="66725" cy="36975"/>
          </a:xfrm>
        </p:grpSpPr>
        <p:sp>
          <p:nvSpPr>
            <p:cNvPr id="1396" name="Google Shape;1396;p7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72"/>
          <p:cNvGrpSpPr/>
          <p:nvPr/>
        </p:nvGrpSpPr>
        <p:grpSpPr>
          <a:xfrm>
            <a:off x="7772899" y="2576286"/>
            <a:ext cx="144979" cy="90049"/>
            <a:chOff x="4923925" y="1877500"/>
            <a:chExt cx="59525" cy="36975"/>
          </a:xfrm>
        </p:grpSpPr>
        <p:sp>
          <p:nvSpPr>
            <p:cNvPr id="1399" name="Google Shape;1399;p7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72"/>
          <p:cNvGrpSpPr/>
          <p:nvPr/>
        </p:nvGrpSpPr>
        <p:grpSpPr>
          <a:xfrm>
            <a:off x="8067390" y="2558477"/>
            <a:ext cx="141447" cy="125667"/>
            <a:chOff x="5058450" y="1870100"/>
            <a:chExt cx="58075" cy="51600"/>
          </a:xfrm>
        </p:grpSpPr>
        <p:sp>
          <p:nvSpPr>
            <p:cNvPr id="1402" name="Google Shape;1402;p7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72"/>
          <p:cNvGrpSpPr/>
          <p:nvPr/>
        </p:nvGrpSpPr>
        <p:grpSpPr>
          <a:xfrm>
            <a:off x="7481905" y="2980885"/>
            <a:ext cx="101077" cy="107645"/>
            <a:chOff x="4811425" y="2065025"/>
            <a:chExt cx="41500" cy="44200"/>
          </a:xfrm>
        </p:grpSpPr>
        <p:sp>
          <p:nvSpPr>
            <p:cNvPr id="1405" name="Google Shape;1405;p7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72"/>
          <p:cNvGrpSpPr/>
          <p:nvPr/>
        </p:nvGrpSpPr>
        <p:grpSpPr>
          <a:xfrm>
            <a:off x="7774342" y="2981098"/>
            <a:ext cx="120867" cy="107218"/>
            <a:chOff x="4929875" y="2065025"/>
            <a:chExt cx="49625" cy="44025"/>
          </a:xfrm>
        </p:grpSpPr>
        <p:sp>
          <p:nvSpPr>
            <p:cNvPr id="1408" name="Google Shape;1408;p7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72"/>
          <p:cNvGrpSpPr/>
          <p:nvPr/>
        </p:nvGrpSpPr>
        <p:grpSpPr>
          <a:xfrm>
            <a:off x="8103011" y="2984112"/>
            <a:ext cx="70206" cy="101191"/>
            <a:chOff x="5083925" y="2066350"/>
            <a:chExt cx="28825" cy="41550"/>
          </a:xfrm>
        </p:grpSpPr>
        <p:sp>
          <p:nvSpPr>
            <p:cNvPr id="1411" name="Google Shape;1411;p7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72"/>
          <p:cNvGrpSpPr/>
          <p:nvPr/>
        </p:nvGrpSpPr>
        <p:grpSpPr>
          <a:xfrm>
            <a:off x="7134565" y="2999759"/>
            <a:ext cx="181026" cy="69896"/>
            <a:chOff x="4659775" y="2072775"/>
            <a:chExt cx="74325" cy="28700"/>
          </a:xfrm>
        </p:grpSpPr>
        <p:sp>
          <p:nvSpPr>
            <p:cNvPr id="1414" name="Google Shape;1414;p7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72"/>
          <p:cNvGrpSpPr/>
          <p:nvPr/>
        </p:nvGrpSpPr>
        <p:grpSpPr>
          <a:xfrm>
            <a:off x="8054421" y="2790324"/>
            <a:ext cx="167387" cy="89197"/>
            <a:chOff x="4662475" y="1976500"/>
            <a:chExt cx="68725" cy="36625"/>
          </a:xfrm>
        </p:grpSpPr>
        <p:sp>
          <p:nvSpPr>
            <p:cNvPr id="1418" name="Google Shape;1418;p7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72"/>
          <p:cNvGrpSpPr/>
          <p:nvPr/>
        </p:nvGrpSpPr>
        <p:grpSpPr>
          <a:xfrm>
            <a:off x="7751326" y="2793764"/>
            <a:ext cx="166899" cy="82317"/>
            <a:chOff x="4920150" y="1977875"/>
            <a:chExt cx="68525" cy="33800"/>
          </a:xfrm>
        </p:grpSpPr>
        <p:sp>
          <p:nvSpPr>
            <p:cNvPr id="1422" name="Google Shape;1422;p7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72"/>
          <p:cNvGrpSpPr/>
          <p:nvPr/>
        </p:nvGrpSpPr>
        <p:grpSpPr>
          <a:xfrm>
            <a:off x="7162483" y="3197682"/>
            <a:ext cx="125190" cy="127859"/>
            <a:chOff x="4676550" y="2160575"/>
            <a:chExt cx="51400" cy="52500"/>
          </a:xfrm>
        </p:grpSpPr>
        <p:sp>
          <p:nvSpPr>
            <p:cNvPr id="1426" name="Google Shape;1426;p7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72"/>
          <p:cNvGrpSpPr/>
          <p:nvPr/>
        </p:nvGrpSpPr>
        <p:grpSpPr>
          <a:xfrm>
            <a:off x="7459741" y="3204714"/>
            <a:ext cx="145405" cy="113794"/>
            <a:chOff x="4768325" y="2163475"/>
            <a:chExt cx="59700" cy="46725"/>
          </a:xfrm>
        </p:grpSpPr>
        <p:sp>
          <p:nvSpPr>
            <p:cNvPr id="1430" name="Google Shape;1430;p7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 name="Google Shape;1432;p7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72"/>
          <p:cNvGrpSpPr/>
          <p:nvPr/>
        </p:nvGrpSpPr>
        <p:grpSpPr>
          <a:xfrm>
            <a:off x="7476059" y="3459808"/>
            <a:ext cx="112768" cy="106853"/>
            <a:chOff x="4768575" y="2253950"/>
            <a:chExt cx="46300" cy="43875"/>
          </a:xfrm>
        </p:grpSpPr>
        <p:sp>
          <p:nvSpPr>
            <p:cNvPr id="1439" name="Google Shape;1439;p7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72"/>
          <p:cNvGrpSpPr/>
          <p:nvPr/>
        </p:nvGrpSpPr>
        <p:grpSpPr>
          <a:xfrm>
            <a:off x="7775682" y="3948834"/>
            <a:ext cx="118187" cy="146246"/>
            <a:chOff x="4960900" y="2433225"/>
            <a:chExt cx="48525" cy="60050"/>
          </a:xfrm>
        </p:grpSpPr>
        <p:sp>
          <p:nvSpPr>
            <p:cNvPr id="1442" name="Google Shape;1442;p7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72"/>
          <p:cNvGrpSpPr/>
          <p:nvPr/>
        </p:nvGrpSpPr>
        <p:grpSpPr>
          <a:xfrm>
            <a:off x="7464247" y="4212895"/>
            <a:ext cx="136394" cy="143810"/>
            <a:chOff x="4854075" y="2527625"/>
            <a:chExt cx="56000" cy="59050"/>
          </a:xfrm>
        </p:grpSpPr>
        <p:sp>
          <p:nvSpPr>
            <p:cNvPr id="1445" name="Google Shape;1445;p7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 name="Google Shape;1447;p7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72"/>
          <p:cNvGrpSpPr/>
          <p:nvPr/>
        </p:nvGrpSpPr>
        <p:grpSpPr>
          <a:xfrm>
            <a:off x="8088458" y="3676639"/>
            <a:ext cx="99312" cy="160797"/>
            <a:chOff x="5059700" y="2334775"/>
            <a:chExt cx="40775" cy="66025"/>
          </a:xfrm>
        </p:grpSpPr>
        <p:sp>
          <p:nvSpPr>
            <p:cNvPr id="1451" name="Google Shape;1451;p7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72"/>
          <p:cNvGrpSpPr/>
          <p:nvPr/>
        </p:nvGrpSpPr>
        <p:grpSpPr>
          <a:xfrm>
            <a:off x="8045622" y="3941771"/>
            <a:ext cx="184984" cy="160371"/>
            <a:chOff x="5037700" y="2430325"/>
            <a:chExt cx="75950" cy="65850"/>
          </a:xfrm>
        </p:grpSpPr>
        <p:sp>
          <p:nvSpPr>
            <p:cNvPr id="1461" name="Google Shape;1461;p7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72"/>
          <p:cNvGrpSpPr/>
          <p:nvPr/>
        </p:nvGrpSpPr>
        <p:grpSpPr>
          <a:xfrm>
            <a:off x="7465128" y="3708223"/>
            <a:ext cx="173014" cy="97629"/>
            <a:chOff x="4756975" y="2341800"/>
            <a:chExt cx="91975" cy="51925"/>
          </a:xfrm>
        </p:grpSpPr>
        <p:sp>
          <p:nvSpPr>
            <p:cNvPr id="1464" name="Google Shape;1464;p7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72"/>
          <p:cNvGrpSpPr/>
          <p:nvPr/>
        </p:nvGrpSpPr>
        <p:grpSpPr>
          <a:xfrm>
            <a:off x="7732065" y="4196920"/>
            <a:ext cx="212497" cy="175761"/>
            <a:chOff x="4943575" y="2516350"/>
            <a:chExt cx="98675" cy="81700"/>
          </a:xfrm>
        </p:grpSpPr>
        <p:sp>
          <p:nvSpPr>
            <p:cNvPr id="1485" name="Google Shape;1485;p7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7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071"/>
        <p:cNvGrpSpPr/>
        <p:nvPr/>
      </p:nvGrpSpPr>
      <p:grpSpPr>
        <a:xfrm>
          <a:off x="0" y="0"/>
          <a:ext cx="0" cy="0"/>
          <a:chOff x="0" y="0"/>
          <a:chExt cx="0" cy="0"/>
        </a:xfrm>
      </p:grpSpPr>
      <p:grpSp>
        <p:nvGrpSpPr>
          <p:cNvPr id="8072" name="Google Shape;8072;p74"/>
          <p:cNvGrpSpPr/>
          <p:nvPr/>
        </p:nvGrpSpPr>
        <p:grpSpPr>
          <a:xfrm>
            <a:off x="2126623" y="3607908"/>
            <a:ext cx="1102891" cy="760337"/>
            <a:chOff x="4967783" y="2151471"/>
            <a:chExt cx="3920692" cy="2702940"/>
          </a:xfrm>
        </p:grpSpPr>
        <p:grpSp>
          <p:nvGrpSpPr>
            <p:cNvPr id="8073" name="Google Shape;8073;p74"/>
            <p:cNvGrpSpPr/>
            <p:nvPr/>
          </p:nvGrpSpPr>
          <p:grpSpPr>
            <a:xfrm>
              <a:off x="5045709" y="2252109"/>
              <a:ext cx="3761071" cy="2501708"/>
              <a:chOff x="2691784" y="1805334"/>
              <a:chExt cx="3761071" cy="2501708"/>
            </a:xfrm>
          </p:grpSpPr>
          <p:sp>
            <p:nvSpPr>
              <p:cNvPr id="8074" name="Google Shape;8074;p7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4"/>
            <p:cNvGrpSpPr/>
            <p:nvPr/>
          </p:nvGrpSpPr>
          <p:grpSpPr>
            <a:xfrm>
              <a:off x="4967783" y="2151471"/>
              <a:ext cx="3920692" cy="2702940"/>
              <a:chOff x="2613858" y="1704696"/>
              <a:chExt cx="3920692" cy="2702940"/>
            </a:xfrm>
          </p:grpSpPr>
          <p:sp>
            <p:nvSpPr>
              <p:cNvPr id="8082" name="Google Shape;8082;p7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87" name="Google Shape;8087;p74"/>
          <p:cNvGrpSpPr/>
          <p:nvPr/>
        </p:nvGrpSpPr>
        <p:grpSpPr>
          <a:xfrm>
            <a:off x="3530532" y="1496185"/>
            <a:ext cx="1561911" cy="708580"/>
            <a:chOff x="3530532" y="1496185"/>
            <a:chExt cx="1561911" cy="708580"/>
          </a:xfrm>
        </p:grpSpPr>
        <p:grpSp>
          <p:nvGrpSpPr>
            <p:cNvPr id="8088" name="Google Shape;8088;p74"/>
            <p:cNvGrpSpPr/>
            <p:nvPr/>
          </p:nvGrpSpPr>
          <p:grpSpPr>
            <a:xfrm>
              <a:off x="3720318" y="1857562"/>
              <a:ext cx="1372125" cy="54"/>
              <a:chOff x="3720318" y="1857562"/>
              <a:chExt cx="1372125" cy="54"/>
            </a:xfrm>
          </p:grpSpPr>
          <p:cxnSp>
            <p:nvCxnSpPr>
              <p:cNvPr id="8089" name="Google Shape;8089;p74"/>
              <p:cNvCxnSpPr>
                <a:endCxn id="809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91" name="Google Shape;8091;p7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92" name="Google Shape;8092;p7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93" name="Google Shape;8093;p74"/>
              <p:cNvCxnSpPr>
                <a:stCxn id="809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94" name="Google Shape;8094;p74"/>
            <p:cNvGrpSpPr/>
            <p:nvPr/>
          </p:nvGrpSpPr>
          <p:grpSpPr>
            <a:xfrm>
              <a:off x="3567462" y="1496185"/>
              <a:ext cx="286500" cy="272914"/>
              <a:chOff x="3567462" y="1496185"/>
              <a:chExt cx="286500" cy="272914"/>
            </a:xfrm>
          </p:grpSpPr>
          <p:cxnSp>
            <p:nvCxnSpPr>
              <p:cNvPr id="8095" name="Google Shape;8095;p7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96" name="Google Shape;8096;p7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7" name="Google Shape;8097;p7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9" name="Google Shape;8099;p74"/>
            <p:cNvGrpSpPr/>
            <p:nvPr/>
          </p:nvGrpSpPr>
          <p:grpSpPr>
            <a:xfrm>
              <a:off x="3929014" y="1960574"/>
              <a:ext cx="286500" cy="242342"/>
              <a:chOff x="3929014" y="1960574"/>
              <a:chExt cx="286500" cy="242342"/>
            </a:xfrm>
          </p:grpSpPr>
          <p:cxnSp>
            <p:nvCxnSpPr>
              <p:cNvPr id="8100" name="Google Shape;8100;p7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101" name="Google Shape;8101;p7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4"/>
            <p:cNvGrpSpPr/>
            <p:nvPr/>
          </p:nvGrpSpPr>
          <p:grpSpPr>
            <a:xfrm>
              <a:off x="4290828" y="1496185"/>
              <a:ext cx="286500" cy="272914"/>
              <a:chOff x="4290828" y="1496185"/>
              <a:chExt cx="286500" cy="272914"/>
            </a:xfrm>
          </p:grpSpPr>
          <p:cxnSp>
            <p:nvCxnSpPr>
              <p:cNvPr id="8103" name="Google Shape;8103;p7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104" name="Google Shape;8104;p7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5" name="Google Shape;8105;p7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6" name="Google Shape;8106;p74"/>
            <p:cNvGrpSpPr/>
            <p:nvPr/>
          </p:nvGrpSpPr>
          <p:grpSpPr>
            <a:xfrm>
              <a:off x="4657726" y="1959674"/>
              <a:ext cx="286500" cy="245092"/>
              <a:chOff x="4657726" y="1959674"/>
              <a:chExt cx="286500" cy="245092"/>
            </a:xfrm>
          </p:grpSpPr>
          <p:cxnSp>
            <p:nvCxnSpPr>
              <p:cNvPr id="8107" name="Google Shape;8107;p7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108" name="Google Shape;8108;p7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09" name="Google Shape;8109;p74"/>
          <p:cNvGrpSpPr/>
          <p:nvPr/>
        </p:nvGrpSpPr>
        <p:grpSpPr>
          <a:xfrm>
            <a:off x="3512551" y="2358282"/>
            <a:ext cx="1597032" cy="378649"/>
            <a:chOff x="3512551" y="2358282"/>
            <a:chExt cx="1597032" cy="378649"/>
          </a:xfrm>
        </p:grpSpPr>
        <p:grpSp>
          <p:nvGrpSpPr>
            <p:cNvPr id="8110" name="Google Shape;8110;p74"/>
            <p:cNvGrpSpPr/>
            <p:nvPr/>
          </p:nvGrpSpPr>
          <p:grpSpPr>
            <a:xfrm>
              <a:off x="3738198" y="2553002"/>
              <a:ext cx="1145834" cy="117"/>
              <a:chOff x="3738198" y="2553002"/>
              <a:chExt cx="1145834" cy="117"/>
            </a:xfrm>
          </p:grpSpPr>
          <p:cxnSp>
            <p:nvCxnSpPr>
              <p:cNvPr id="8111" name="Google Shape;8111;p7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12" name="Google Shape;8112;p7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13" name="Google Shape;8113;p74"/>
              <p:cNvCxnSpPr>
                <a:stCxn id="8114" idx="6"/>
                <a:endCxn id="811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116" name="Google Shape;8116;p74"/>
            <p:cNvGrpSpPr/>
            <p:nvPr/>
          </p:nvGrpSpPr>
          <p:grpSpPr>
            <a:xfrm>
              <a:off x="3969644" y="2440153"/>
              <a:ext cx="225900" cy="296779"/>
              <a:chOff x="3969644" y="2440153"/>
              <a:chExt cx="225900" cy="296779"/>
            </a:xfrm>
          </p:grpSpPr>
          <p:cxnSp>
            <p:nvCxnSpPr>
              <p:cNvPr id="8117" name="Google Shape;8117;p7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115" name="Google Shape;8115;p7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4"/>
            <p:cNvGrpSpPr/>
            <p:nvPr/>
          </p:nvGrpSpPr>
          <p:grpSpPr>
            <a:xfrm>
              <a:off x="4426818" y="2358282"/>
              <a:ext cx="225600" cy="307471"/>
              <a:chOff x="4426818" y="2358282"/>
              <a:chExt cx="225600" cy="307471"/>
            </a:xfrm>
          </p:grpSpPr>
          <p:cxnSp>
            <p:nvCxnSpPr>
              <p:cNvPr id="8120" name="Google Shape;8120;p74"/>
              <p:cNvCxnSpPr>
                <a:stCxn id="812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122" name="Google Shape;8122;p7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4"/>
            <p:cNvGrpSpPr/>
            <p:nvPr/>
          </p:nvGrpSpPr>
          <p:grpSpPr>
            <a:xfrm>
              <a:off x="4883984" y="2440153"/>
              <a:ext cx="225600" cy="296479"/>
              <a:chOff x="4883984" y="2440153"/>
              <a:chExt cx="225600" cy="296479"/>
            </a:xfrm>
          </p:grpSpPr>
          <p:cxnSp>
            <p:nvCxnSpPr>
              <p:cNvPr id="8124" name="Google Shape;8124;p7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125" name="Google Shape;8125;p7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74"/>
            <p:cNvGrpSpPr/>
            <p:nvPr/>
          </p:nvGrpSpPr>
          <p:grpSpPr>
            <a:xfrm>
              <a:off x="3512551" y="2437558"/>
              <a:ext cx="225647" cy="228426"/>
              <a:chOff x="2182679" y="2283114"/>
              <a:chExt cx="792300" cy="802058"/>
            </a:xfrm>
          </p:grpSpPr>
          <p:cxnSp>
            <p:nvCxnSpPr>
              <p:cNvPr id="8128" name="Google Shape;8128;p74"/>
              <p:cNvCxnSpPr>
                <a:stCxn id="8129" idx="0"/>
              </p:cNvCxnSpPr>
              <p:nvPr/>
            </p:nvCxnSpPr>
            <p:spPr>
              <a:xfrm rot="10800000">
                <a:off x="2578961" y="2283114"/>
                <a:ext cx="0" cy="110700"/>
              </a:xfrm>
              <a:prstGeom prst="straightConnector1">
                <a:avLst/>
              </a:prstGeom>
              <a:noFill/>
              <a:ln w="9525" cap="flat" cmpd="sng">
                <a:solidFill>
                  <a:srgbClr val="435D74"/>
                </a:solidFill>
                <a:prstDash val="solid"/>
                <a:round/>
                <a:headEnd type="none" w="med" len="med"/>
                <a:tailEnd type="none" w="med" len="med"/>
              </a:ln>
            </p:spPr>
          </p:cxnSp>
          <p:sp>
            <p:nvSpPr>
              <p:cNvPr id="8114" name="Google Shape;8114;p7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30" name="Google Shape;8130;p74"/>
          <p:cNvGrpSpPr/>
          <p:nvPr/>
        </p:nvGrpSpPr>
        <p:grpSpPr>
          <a:xfrm>
            <a:off x="6872633" y="1182079"/>
            <a:ext cx="1559809" cy="722610"/>
            <a:chOff x="634175" y="2986275"/>
            <a:chExt cx="3147949" cy="1458344"/>
          </a:xfrm>
        </p:grpSpPr>
        <p:cxnSp>
          <p:nvCxnSpPr>
            <p:cNvPr id="8131" name="Google Shape;8131;p74"/>
            <p:cNvCxnSpPr>
              <a:stCxn id="8132" idx="4"/>
              <a:endCxn id="813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134" name="Google Shape;8134;p74"/>
            <p:cNvCxnSpPr>
              <a:stCxn id="8133" idx="0"/>
              <a:endCxn id="813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136" name="Google Shape;8136;p74"/>
            <p:cNvCxnSpPr>
              <a:stCxn id="8135" idx="4"/>
              <a:endCxn id="813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138" name="Google Shape;8138;p74"/>
            <p:cNvCxnSpPr>
              <a:stCxn id="8137" idx="0"/>
              <a:endCxn id="813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139" name="Google Shape;8139;p7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5" name="Google Shape;8135;p7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2" name="Google Shape;8132;p7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7" name="Google Shape;8137;p7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33" name="Google Shape;8133;p7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140" name="Google Shape;8140;p74"/>
          <p:cNvGrpSpPr/>
          <p:nvPr/>
        </p:nvGrpSpPr>
        <p:grpSpPr>
          <a:xfrm>
            <a:off x="3526424" y="2891987"/>
            <a:ext cx="1570719" cy="294123"/>
            <a:chOff x="998425" y="1182125"/>
            <a:chExt cx="1065400" cy="199500"/>
          </a:xfrm>
        </p:grpSpPr>
        <p:sp>
          <p:nvSpPr>
            <p:cNvPr id="8141" name="Google Shape;8141;p7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4"/>
          <p:cNvGrpSpPr/>
          <p:nvPr/>
        </p:nvGrpSpPr>
        <p:grpSpPr>
          <a:xfrm>
            <a:off x="6869680" y="2009474"/>
            <a:ext cx="1565716" cy="366729"/>
            <a:chOff x="1247650" y="2075423"/>
            <a:chExt cx="6648477" cy="1557238"/>
          </a:xfrm>
        </p:grpSpPr>
        <p:sp>
          <p:nvSpPr>
            <p:cNvPr id="8147" name="Google Shape;8147;p7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4"/>
          <p:cNvGrpSpPr/>
          <p:nvPr/>
        </p:nvGrpSpPr>
        <p:grpSpPr>
          <a:xfrm>
            <a:off x="6853992" y="3158289"/>
            <a:ext cx="1597061" cy="663440"/>
            <a:chOff x="6796238" y="3158297"/>
            <a:chExt cx="1630319" cy="677257"/>
          </a:xfrm>
        </p:grpSpPr>
        <p:cxnSp>
          <p:nvCxnSpPr>
            <p:cNvPr id="8154" name="Google Shape;8154;p7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55" name="Google Shape;8155;p7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56" name="Google Shape;8156;p7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157" name="Google Shape;8157;p7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158" name="Google Shape;8158;p74"/>
            <p:cNvGrpSpPr/>
            <p:nvPr/>
          </p:nvGrpSpPr>
          <p:grpSpPr>
            <a:xfrm>
              <a:off x="6796238" y="3311904"/>
              <a:ext cx="1630319" cy="377697"/>
              <a:chOff x="6796238" y="3311904"/>
              <a:chExt cx="1630319" cy="377697"/>
            </a:xfrm>
          </p:grpSpPr>
          <p:sp>
            <p:nvSpPr>
              <p:cNvPr id="8159" name="Google Shape;8159;p7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2" name="Google Shape;8162;p74"/>
          <p:cNvGrpSpPr/>
          <p:nvPr/>
        </p:nvGrpSpPr>
        <p:grpSpPr>
          <a:xfrm>
            <a:off x="5375130" y="1179681"/>
            <a:ext cx="1368606" cy="1593805"/>
            <a:chOff x="1839112" y="2209163"/>
            <a:chExt cx="1918159" cy="2233784"/>
          </a:xfrm>
        </p:grpSpPr>
        <p:sp>
          <p:nvSpPr>
            <p:cNvPr id="8163" name="Google Shape;8163;p7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6" name="Google Shape;8166;p74"/>
            <p:cNvCxnSpPr>
              <a:stCxn id="8163" idx="6"/>
              <a:endCxn id="816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67" name="Google Shape;8167;p74"/>
            <p:cNvCxnSpPr>
              <a:stCxn id="8164" idx="4"/>
              <a:endCxn id="816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169" name="Google Shape;8169;p74"/>
            <p:cNvCxnSpPr>
              <a:stCxn id="8168" idx="6"/>
              <a:endCxn id="816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70" name="Google Shape;8170;p74"/>
            <p:cNvCxnSpPr>
              <a:stCxn id="8165" idx="4"/>
              <a:endCxn id="817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168" name="Google Shape;8168;p7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3" name="Google Shape;8173;p74"/>
            <p:cNvCxnSpPr>
              <a:endCxn id="817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174" name="Google Shape;8174;p74"/>
          <p:cNvGrpSpPr/>
          <p:nvPr/>
        </p:nvGrpSpPr>
        <p:grpSpPr>
          <a:xfrm>
            <a:off x="3507503" y="1185917"/>
            <a:ext cx="1637968" cy="154942"/>
            <a:chOff x="238125" y="2506075"/>
            <a:chExt cx="7115411" cy="673075"/>
          </a:xfrm>
        </p:grpSpPr>
        <p:sp>
          <p:nvSpPr>
            <p:cNvPr id="8175" name="Google Shape;8175;p7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74"/>
          <p:cNvGrpSpPr/>
          <p:nvPr/>
        </p:nvGrpSpPr>
        <p:grpSpPr>
          <a:xfrm>
            <a:off x="746187" y="1507514"/>
            <a:ext cx="2476762" cy="91743"/>
            <a:chOff x="1464850" y="436376"/>
            <a:chExt cx="6001362" cy="222300"/>
          </a:xfrm>
        </p:grpSpPr>
        <p:sp>
          <p:nvSpPr>
            <p:cNvPr id="8181" name="Google Shape;8181;p7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86" name="Google Shape;8186;p7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87" name="Google Shape;8187;p7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88" name="Google Shape;8188;p7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89" name="Google Shape;8189;p7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90" name="Google Shape;8190;p74"/>
          <p:cNvGrpSpPr/>
          <p:nvPr/>
        </p:nvGrpSpPr>
        <p:grpSpPr>
          <a:xfrm>
            <a:off x="732455" y="2742980"/>
            <a:ext cx="1452710" cy="651923"/>
            <a:chOff x="803162" y="2667727"/>
            <a:chExt cx="1411906" cy="633611"/>
          </a:xfrm>
        </p:grpSpPr>
        <p:cxnSp>
          <p:nvCxnSpPr>
            <p:cNvPr id="8191" name="Google Shape;8191;p74"/>
            <p:cNvCxnSpPr>
              <a:stCxn id="8192" idx="2"/>
              <a:endCxn id="819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94" name="Google Shape;8194;p74"/>
            <p:cNvCxnSpPr>
              <a:stCxn id="8195" idx="0"/>
              <a:endCxn id="819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96" name="Google Shape;8196;p74"/>
            <p:cNvCxnSpPr>
              <a:stCxn id="8195" idx="2"/>
              <a:endCxn id="819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98" name="Google Shape;8198;p74"/>
            <p:cNvCxnSpPr>
              <a:stCxn id="8199" idx="0"/>
              <a:endCxn id="819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00" name="Google Shape;8200;p74"/>
            <p:cNvCxnSpPr>
              <a:stCxn id="8193" idx="2"/>
              <a:endCxn id="820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202" name="Google Shape;8202;p74"/>
            <p:cNvCxnSpPr>
              <a:stCxn id="8203" idx="0"/>
              <a:endCxn id="819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99" name="Google Shape;8199;p7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7" name="Google Shape;8197;p7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3" name="Google Shape;8203;p7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201" name="Google Shape;8201;p7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3" name="Google Shape;8193;p7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5" name="Google Shape;8195;p7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2" name="Google Shape;8192;p7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204" name="Google Shape;8204;p74"/>
          <p:cNvGrpSpPr/>
          <p:nvPr/>
        </p:nvGrpSpPr>
        <p:grpSpPr>
          <a:xfrm>
            <a:off x="732456" y="1178518"/>
            <a:ext cx="2518541" cy="209309"/>
            <a:chOff x="803163" y="1111966"/>
            <a:chExt cx="2447800" cy="203430"/>
          </a:xfrm>
        </p:grpSpPr>
        <p:grpSp>
          <p:nvGrpSpPr>
            <p:cNvPr id="8205" name="Google Shape;8205;p74"/>
            <p:cNvGrpSpPr/>
            <p:nvPr/>
          </p:nvGrpSpPr>
          <p:grpSpPr>
            <a:xfrm>
              <a:off x="1958180" y="1111966"/>
              <a:ext cx="588019" cy="121396"/>
              <a:chOff x="4808316" y="2800065"/>
              <a:chExt cx="1999386" cy="412910"/>
            </a:xfrm>
          </p:grpSpPr>
          <p:sp>
            <p:nvSpPr>
              <p:cNvPr id="8206" name="Google Shape;8206;p7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7" name="Google Shape;8207;p74"/>
              <p:cNvGrpSpPr/>
              <p:nvPr/>
            </p:nvGrpSpPr>
            <p:grpSpPr>
              <a:xfrm>
                <a:off x="4808316" y="2800065"/>
                <a:ext cx="92400" cy="411825"/>
                <a:chOff x="845575" y="2563700"/>
                <a:chExt cx="92400" cy="411825"/>
              </a:xfrm>
            </p:grpSpPr>
            <p:cxnSp>
              <p:nvCxnSpPr>
                <p:cNvPr id="8208" name="Google Shape;8208;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09" name="Google Shape;8209;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210" name="Google Shape;8210;p7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211" name="Google Shape;8211;p7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2" name="Google Shape;8212;p74"/>
            <p:cNvGrpSpPr/>
            <p:nvPr/>
          </p:nvGrpSpPr>
          <p:grpSpPr>
            <a:xfrm>
              <a:off x="803163" y="1111974"/>
              <a:ext cx="591158" cy="121545"/>
              <a:chOff x="803163" y="1111974"/>
              <a:chExt cx="591158" cy="121545"/>
            </a:xfrm>
          </p:grpSpPr>
          <p:grpSp>
            <p:nvGrpSpPr>
              <p:cNvPr id="8213" name="Google Shape;8213;p74"/>
              <p:cNvGrpSpPr/>
              <p:nvPr/>
            </p:nvGrpSpPr>
            <p:grpSpPr>
              <a:xfrm>
                <a:off x="803163" y="1111974"/>
                <a:ext cx="27175" cy="121077"/>
                <a:chOff x="845575" y="2563700"/>
                <a:chExt cx="92400" cy="411825"/>
              </a:xfrm>
            </p:grpSpPr>
            <p:cxnSp>
              <p:nvCxnSpPr>
                <p:cNvPr id="8214" name="Google Shape;8214;p7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15" name="Google Shape;8215;p7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6" name="Google Shape;8216;p7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74"/>
            <p:cNvGrpSpPr/>
            <p:nvPr/>
          </p:nvGrpSpPr>
          <p:grpSpPr>
            <a:xfrm>
              <a:off x="1381910" y="1194219"/>
              <a:ext cx="588341" cy="121177"/>
              <a:chOff x="1381910" y="1194219"/>
              <a:chExt cx="588341" cy="121177"/>
            </a:xfrm>
          </p:grpSpPr>
          <p:grpSp>
            <p:nvGrpSpPr>
              <p:cNvPr id="8218" name="Google Shape;8218;p74"/>
              <p:cNvGrpSpPr/>
              <p:nvPr/>
            </p:nvGrpSpPr>
            <p:grpSpPr>
              <a:xfrm rot="10800000">
                <a:off x="1381910" y="1194319"/>
                <a:ext cx="27175" cy="121077"/>
                <a:chOff x="2070100" y="2563700"/>
                <a:chExt cx="92400" cy="411825"/>
              </a:xfrm>
            </p:grpSpPr>
            <p:cxnSp>
              <p:nvCxnSpPr>
                <p:cNvPr id="8219" name="Google Shape;8219;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20" name="Google Shape;8220;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1" name="Google Shape;8221;p7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4"/>
            <p:cNvGrpSpPr/>
            <p:nvPr/>
          </p:nvGrpSpPr>
          <p:grpSpPr>
            <a:xfrm>
              <a:off x="2532079" y="1194219"/>
              <a:ext cx="704927" cy="121177"/>
              <a:chOff x="2532079" y="1194219"/>
              <a:chExt cx="704927" cy="121177"/>
            </a:xfrm>
          </p:grpSpPr>
          <p:grpSp>
            <p:nvGrpSpPr>
              <p:cNvPr id="8223" name="Google Shape;8223;p74"/>
              <p:cNvGrpSpPr/>
              <p:nvPr/>
            </p:nvGrpSpPr>
            <p:grpSpPr>
              <a:xfrm rot="10800000">
                <a:off x="2532079" y="1194319"/>
                <a:ext cx="27175" cy="121077"/>
                <a:chOff x="2070100" y="2563700"/>
                <a:chExt cx="92400" cy="411825"/>
              </a:xfrm>
            </p:grpSpPr>
            <p:cxnSp>
              <p:nvCxnSpPr>
                <p:cNvPr id="8224" name="Google Shape;8224;p7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25" name="Google Shape;8225;p7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7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7" name="Google Shape;8227;p74"/>
          <p:cNvGrpSpPr/>
          <p:nvPr/>
        </p:nvGrpSpPr>
        <p:grpSpPr>
          <a:xfrm>
            <a:off x="3525467" y="3875150"/>
            <a:ext cx="1567778" cy="491677"/>
            <a:chOff x="5194708" y="3484366"/>
            <a:chExt cx="3148148" cy="987304"/>
          </a:xfrm>
        </p:grpSpPr>
        <p:grpSp>
          <p:nvGrpSpPr>
            <p:cNvPr id="8228" name="Google Shape;8228;p74"/>
            <p:cNvGrpSpPr/>
            <p:nvPr/>
          </p:nvGrpSpPr>
          <p:grpSpPr>
            <a:xfrm>
              <a:off x="7531521" y="3484366"/>
              <a:ext cx="811335" cy="987304"/>
              <a:chOff x="3379425" y="1617275"/>
              <a:chExt cx="1090650" cy="1327200"/>
            </a:xfrm>
          </p:grpSpPr>
          <p:sp>
            <p:nvSpPr>
              <p:cNvPr id="8229" name="Google Shape;8229;p7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4"/>
            <p:cNvGrpSpPr/>
            <p:nvPr/>
          </p:nvGrpSpPr>
          <p:grpSpPr>
            <a:xfrm>
              <a:off x="6752546" y="3484366"/>
              <a:ext cx="811428" cy="987304"/>
              <a:chOff x="2332275" y="1617275"/>
              <a:chExt cx="1090775" cy="1327200"/>
            </a:xfrm>
          </p:grpSpPr>
          <p:sp>
            <p:nvSpPr>
              <p:cNvPr id="8233" name="Google Shape;8233;p7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4"/>
            <p:cNvGrpSpPr/>
            <p:nvPr/>
          </p:nvGrpSpPr>
          <p:grpSpPr>
            <a:xfrm>
              <a:off x="5973664" y="3484366"/>
              <a:ext cx="811335" cy="987304"/>
              <a:chOff x="1285250" y="1617275"/>
              <a:chExt cx="1090650" cy="1327200"/>
            </a:xfrm>
          </p:grpSpPr>
          <p:sp>
            <p:nvSpPr>
              <p:cNvPr id="8237" name="Google Shape;8237;p7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4"/>
            <p:cNvGrpSpPr/>
            <p:nvPr/>
          </p:nvGrpSpPr>
          <p:grpSpPr>
            <a:xfrm>
              <a:off x="5194708" y="3484366"/>
              <a:ext cx="811409" cy="987304"/>
              <a:chOff x="238125" y="1617275"/>
              <a:chExt cx="1090750" cy="1327200"/>
            </a:xfrm>
          </p:grpSpPr>
          <p:sp>
            <p:nvSpPr>
              <p:cNvPr id="8241" name="Google Shape;8241;p7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4" name="Google Shape;8244;p74"/>
          <p:cNvGrpSpPr/>
          <p:nvPr/>
        </p:nvGrpSpPr>
        <p:grpSpPr>
          <a:xfrm>
            <a:off x="3486076" y="3355561"/>
            <a:ext cx="1616964" cy="346256"/>
            <a:chOff x="1808063" y="4294338"/>
            <a:chExt cx="3370782" cy="721817"/>
          </a:xfrm>
        </p:grpSpPr>
        <p:sp>
          <p:nvSpPr>
            <p:cNvPr id="8245" name="Google Shape;8245;p7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4"/>
          <p:cNvGrpSpPr/>
          <p:nvPr/>
        </p:nvGrpSpPr>
        <p:grpSpPr>
          <a:xfrm>
            <a:off x="764288" y="3641590"/>
            <a:ext cx="1295882" cy="646587"/>
            <a:chOff x="834100" y="3642869"/>
            <a:chExt cx="1259483" cy="628426"/>
          </a:xfrm>
        </p:grpSpPr>
        <p:sp>
          <p:nvSpPr>
            <p:cNvPr id="8256" name="Google Shape;8256;p7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1" name="Google Shape;8281;p74"/>
            <p:cNvGrpSpPr/>
            <p:nvPr/>
          </p:nvGrpSpPr>
          <p:grpSpPr>
            <a:xfrm>
              <a:off x="1360364" y="3847835"/>
              <a:ext cx="208119" cy="224359"/>
              <a:chOff x="1360769" y="3847100"/>
              <a:chExt cx="208119" cy="224359"/>
            </a:xfrm>
          </p:grpSpPr>
          <p:sp>
            <p:nvSpPr>
              <p:cNvPr id="8282" name="Google Shape;8282;p7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2" name="Google Shape;8302;p7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4"/>
          <p:cNvGrpSpPr/>
          <p:nvPr/>
        </p:nvGrpSpPr>
        <p:grpSpPr>
          <a:xfrm rot="5400000">
            <a:off x="5977401" y="3438087"/>
            <a:ext cx="164064" cy="1414916"/>
            <a:chOff x="4428249" y="1369375"/>
            <a:chExt cx="36905" cy="429569"/>
          </a:xfrm>
        </p:grpSpPr>
        <p:sp>
          <p:nvSpPr>
            <p:cNvPr id="8317" name="Google Shape;8317;p7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74"/>
          <p:cNvGrpSpPr/>
          <p:nvPr/>
        </p:nvGrpSpPr>
        <p:grpSpPr>
          <a:xfrm rot="10800000" flipH="1">
            <a:off x="5349830" y="3026630"/>
            <a:ext cx="1419207" cy="24808"/>
            <a:chOff x="219558" y="4738465"/>
            <a:chExt cx="5852400" cy="102300"/>
          </a:xfrm>
        </p:grpSpPr>
        <p:cxnSp>
          <p:nvCxnSpPr>
            <p:cNvPr id="8350" name="Google Shape;8350;p7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351" name="Google Shape;8351;p7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4"/>
          <p:cNvGrpSpPr/>
          <p:nvPr/>
        </p:nvGrpSpPr>
        <p:grpSpPr>
          <a:xfrm>
            <a:off x="5361148" y="3399694"/>
            <a:ext cx="1396570" cy="385016"/>
            <a:chOff x="5286284" y="2966544"/>
            <a:chExt cx="1396570" cy="385016"/>
          </a:xfrm>
        </p:grpSpPr>
        <p:cxnSp>
          <p:nvCxnSpPr>
            <p:cNvPr id="8357" name="Google Shape;8357;p7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358" name="Google Shape;8358;p7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359" name="Google Shape;8359;p74"/>
            <p:cNvGrpSpPr/>
            <p:nvPr/>
          </p:nvGrpSpPr>
          <p:grpSpPr>
            <a:xfrm>
              <a:off x="5287688" y="3173364"/>
              <a:ext cx="1395166" cy="74100"/>
              <a:chOff x="5287688" y="3173364"/>
              <a:chExt cx="1395166" cy="74100"/>
            </a:xfrm>
          </p:grpSpPr>
          <p:cxnSp>
            <p:nvCxnSpPr>
              <p:cNvPr id="8360" name="Google Shape;8360;p7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361" name="Google Shape;8361;p7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362" name="Google Shape;8362;p7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3" name="Google Shape;8363;p7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4" name="Google Shape;8364;p7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5" name="Google Shape;8365;p7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6" name="Google Shape;8366;p7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67" name="Google Shape;8367;p7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368" name="Google Shape;8368;p7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369" name="Google Shape;8369;p74"/>
          <p:cNvGrpSpPr/>
          <p:nvPr/>
        </p:nvGrpSpPr>
        <p:grpSpPr>
          <a:xfrm>
            <a:off x="2047214" y="1818470"/>
            <a:ext cx="1182276" cy="662027"/>
            <a:chOff x="2029517" y="1732295"/>
            <a:chExt cx="1149068" cy="643432"/>
          </a:xfrm>
        </p:grpSpPr>
        <p:grpSp>
          <p:nvGrpSpPr>
            <p:cNvPr id="8370" name="Google Shape;8370;p74"/>
            <p:cNvGrpSpPr/>
            <p:nvPr/>
          </p:nvGrpSpPr>
          <p:grpSpPr>
            <a:xfrm>
              <a:off x="2708660" y="1746937"/>
              <a:ext cx="455427" cy="244429"/>
              <a:chOff x="2700693" y="1746937"/>
              <a:chExt cx="455427" cy="244429"/>
            </a:xfrm>
          </p:grpSpPr>
          <p:grpSp>
            <p:nvGrpSpPr>
              <p:cNvPr id="8371" name="Google Shape;8371;p74"/>
              <p:cNvGrpSpPr/>
              <p:nvPr/>
            </p:nvGrpSpPr>
            <p:grpSpPr>
              <a:xfrm>
                <a:off x="2905682" y="1782817"/>
                <a:ext cx="250438" cy="208549"/>
                <a:chOff x="2905682" y="1782817"/>
                <a:chExt cx="250438" cy="208549"/>
              </a:xfrm>
            </p:grpSpPr>
            <p:cxnSp>
              <p:nvCxnSpPr>
                <p:cNvPr id="8372" name="Google Shape;8372;p7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73" name="Google Shape;8373;p7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4"/>
              <p:cNvGrpSpPr/>
              <p:nvPr/>
            </p:nvGrpSpPr>
            <p:grpSpPr>
              <a:xfrm>
                <a:off x="2700693" y="1746937"/>
                <a:ext cx="449967" cy="72374"/>
                <a:chOff x="2700693" y="1746937"/>
                <a:chExt cx="449967" cy="72374"/>
              </a:xfrm>
            </p:grpSpPr>
            <p:cxnSp>
              <p:nvCxnSpPr>
                <p:cNvPr id="8375" name="Google Shape;8375;p7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76" name="Google Shape;8376;p7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7" name="Google Shape;8377;p74"/>
            <p:cNvGrpSpPr/>
            <p:nvPr/>
          </p:nvGrpSpPr>
          <p:grpSpPr>
            <a:xfrm>
              <a:off x="2029517" y="1732295"/>
              <a:ext cx="1149068" cy="643432"/>
              <a:chOff x="2029517" y="1732295"/>
              <a:chExt cx="1149068" cy="643432"/>
            </a:xfrm>
          </p:grpSpPr>
          <p:grpSp>
            <p:nvGrpSpPr>
              <p:cNvPr id="8378" name="Google Shape;8378;p74"/>
              <p:cNvGrpSpPr/>
              <p:nvPr/>
            </p:nvGrpSpPr>
            <p:grpSpPr>
              <a:xfrm>
                <a:off x="2703618" y="2103152"/>
                <a:ext cx="474966" cy="260017"/>
                <a:chOff x="2703618" y="2103152"/>
                <a:chExt cx="474966" cy="260017"/>
              </a:xfrm>
            </p:grpSpPr>
            <p:grpSp>
              <p:nvGrpSpPr>
                <p:cNvPr id="8379" name="Google Shape;8379;p74"/>
                <p:cNvGrpSpPr/>
                <p:nvPr/>
              </p:nvGrpSpPr>
              <p:grpSpPr>
                <a:xfrm>
                  <a:off x="2703618" y="2290640"/>
                  <a:ext cx="450291" cy="72529"/>
                  <a:chOff x="2703618" y="2290640"/>
                  <a:chExt cx="450291" cy="72529"/>
                </a:xfrm>
              </p:grpSpPr>
              <p:cxnSp>
                <p:nvCxnSpPr>
                  <p:cNvPr id="8380" name="Google Shape;8380;p7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81" name="Google Shape;8381;p7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4"/>
                <p:cNvGrpSpPr/>
                <p:nvPr/>
              </p:nvGrpSpPr>
              <p:grpSpPr>
                <a:xfrm>
                  <a:off x="2908607" y="2103152"/>
                  <a:ext cx="269977" cy="223538"/>
                  <a:chOff x="2908607" y="2103152"/>
                  <a:chExt cx="269977" cy="223538"/>
                </a:xfrm>
              </p:grpSpPr>
              <p:cxnSp>
                <p:nvCxnSpPr>
                  <p:cNvPr id="8383" name="Google Shape;8383;p7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84" name="Google Shape;8384;p7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4"/>
              <p:cNvGrpSpPr/>
              <p:nvPr/>
            </p:nvGrpSpPr>
            <p:grpSpPr>
              <a:xfrm>
                <a:off x="2029517" y="1732295"/>
                <a:ext cx="685827" cy="643432"/>
                <a:chOff x="2029517" y="1732295"/>
                <a:chExt cx="685827" cy="643432"/>
              </a:xfrm>
            </p:grpSpPr>
            <p:sp>
              <p:nvSpPr>
                <p:cNvPr id="8386" name="Google Shape;8386;p7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7" name="Google Shape;8387;p74"/>
                <p:cNvGrpSpPr/>
                <p:nvPr/>
              </p:nvGrpSpPr>
              <p:grpSpPr>
                <a:xfrm>
                  <a:off x="2158948" y="1732295"/>
                  <a:ext cx="556396" cy="333108"/>
                  <a:chOff x="2158948" y="1732295"/>
                  <a:chExt cx="556396" cy="333108"/>
                </a:xfrm>
              </p:grpSpPr>
              <p:cxnSp>
                <p:nvCxnSpPr>
                  <p:cNvPr id="8388" name="Google Shape;8388;p7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89" name="Google Shape;8389;p7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74"/>
                <p:cNvGrpSpPr/>
                <p:nvPr/>
              </p:nvGrpSpPr>
              <p:grpSpPr>
                <a:xfrm>
                  <a:off x="2159908" y="2065057"/>
                  <a:ext cx="550884" cy="310670"/>
                  <a:chOff x="2159908" y="2065057"/>
                  <a:chExt cx="550884" cy="310670"/>
                </a:xfrm>
              </p:grpSpPr>
              <p:cxnSp>
                <p:nvCxnSpPr>
                  <p:cNvPr id="8391" name="Google Shape;8391;p7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92" name="Google Shape;8392;p7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93" name="Google Shape;8393;p74"/>
          <p:cNvGrpSpPr/>
          <p:nvPr/>
        </p:nvGrpSpPr>
        <p:grpSpPr>
          <a:xfrm>
            <a:off x="732462" y="1766083"/>
            <a:ext cx="962651" cy="810058"/>
            <a:chOff x="844912" y="1681380"/>
            <a:chExt cx="935611" cy="787305"/>
          </a:xfrm>
        </p:grpSpPr>
        <p:grpSp>
          <p:nvGrpSpPr>
            <p:cNvPr id="8394" name="Google Shape;8394;p74"/>
            <p:cNvGrpSpPr/>
            <p:nvPr/>
          </p:nvGrpSpPr>
          <p:grpSpPr>
            <a:xfrm>
              <a:off x="844912" y="1819635"/>
              <a:ext cx="329836" cy="510016"/>
              <a:chOff x="844912" y="1819635"/>
              <a:chExt cx="329836" cy="510016"/>
            </a:xfrm>
          </p:grpSpPr>
          <p:sp>
            <p:nvSpPr>
              <p:cNvPr id="8395" name="Google Shape;8395;p7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4"/>
            <p:cNvGrpSpPr/>
            <p:nvPr/>
          </p:nvGrpSpPr>
          <p:grpSpPr>
            <a:xfrm>
              <a:off x="1284601" y="2158168"/>
              <a:ext cx="495923" cy="310517"/>
              <a:chOff x="1284601" y="2158168"/>
              <a:chExt cx="495923" cy="310517"/>
            </a:xfrm>
          </p:grpSpPr>
          <p:sp>
            <p:nvSpPr>
              <p:cNvPr id="8402" name="Google Shape;8402;p7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3" name="Google Shape;8403;p74"/>
              <p:cNvGrpSpPr/>
              <p:nvPr/>
            </p:nvGrpSpPr>
            <p:grpSpPr>
              <a:xfrm>
                <a:off x="1507666" y="2158168"/>
                <a:ext cx="272858" cy="310517"/>
                <a:chOff x="1507666" y="2158168"/>
                <a:chExt cx="272858" cy="310517"/>
              </a:xfrm>
            </p:grpSpPr>
            <p:grpSp>
              <p:nvGrpSpPr>
                <p:cNvPr id="8404" name="Google Shape;8404;p74"/>
                <p:cNvGrpSpPr/>
                <p:nvPr/>
              </p:nvGrpSpPr>
              <p:grpSpPr>
                <a:xfrm>
                  <a:off x="1507666" y="2176104"/>
                  <a:ext cx="166395" cy="273149"/>
                  <a:chOff x="1507666" y="2176104"/>
                  <a:chExt cx="166395" cy="273149"/>
                </a:xfrm>
              </p:grpSpPr>
              <p:sp>
                <p:nvSpPr>
                  <p:cNvPr id="8405" name="Google Shape;8405;p7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2" name="Google Shape;8412;p7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4" name="Google Shape;8414;p74"/>
            <p:cNvGrpSpPr/>
            <p:nvPr/>
          </p:nvGrpSpPr>
          <p:grpSpPr>
            <a:xfrm>
              <a:off x="1284601" y="1681380"/>
              <a:ext cx="495923" cy="310517"/>
              <a:chOff x="1284601" y="1681380"/>
              <a:chExt cx="495923" cy="310517"/>
            </a:xfrm>
          </p:grpSpPr>
          <p:sp>
            <p:nvSpPr>
              <p:cNvPr id="8415" name="Google Shape;8415;p7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6" name="Google Shape;8416;p74"/>
              <p:cNvGrpSpPr/>
              <p:nvPr/>
            </p:nvGrpSpPr>
            <p:grpSpPr>
              <a:xfrm>
                <a:off x="1507666" y="1681380"/>
                <a:ext cx="272858" cy="310517"/>
                <a:chOff x="1507666" y="1681380"/>
                <a:chExt cx="272858" cy="310517"/>
              </a:xfrm>
            </p:grpSpPr>
            <p:grpSp>
              <p:nvGrpSpPr>
                <p:cNvPr id="8417" name="Google Shape;8417;p74"/>
                <p:cNvGrpSpPr/>
                <p:nvPr/>
              </p:nvGrpSpPr>
              <p:grpSpPr>
                <a:xfrm>
                  <a:off x="1507666" y="1700120"/>
                  <a:ext cx="166395" cy="272984"/>
                  <a:chOff x="1507666" y="1700120"/>
                  <a:chExt cx="166395" cy="272984"/>
                </a:xfrm>
              </p:grpSpPr>
              <p:sp>
                <p:nvSpPr>
                  <p:cNvPr id="8418" name="Google Shape;8418;p7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5" name="Google Shape;8425;p7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27" name="Google Shape;8427;p74"/>
          <p:cNvGrpSpPr/>
          <p:nvPr/>
        </p:nvGrpSpPr>
        <p:grpSpPr>
          <a:xfrm>
            <a:off x="6841403" y="2533512"/>
            <a:ext cx="1622269" cy="552443"/>
            <a:chOff x="6894650" y="2574740"/>
            <a:chExt cx="1445100" cy="492111"/>
          </a:xfrm>
        </p:grpSpPr>
        <p:sp>
          <p:nvSpPr>
            <p:cNvPr id="8428" name="Google Shape;8428;p7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3" name="Google Shape;8433;p7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434" name="Google Shape;8434;p74"/>
          <p:cNvGrpSpPr/>
          <p:nvPr/>
        </p:nvGrpSpPr>
        <p:grpSpPr>
          <a:xfrm>
            <a:off x="6860946" y="3907768"/>
            <a:ext cx="1583206" cy="475705"/>
            <a:chOff x="6953919" y="3907920"/>
            <a:chExt cx="1377300" cy="475705"/>
          </a:xfrm>
        </p:grpSpPr>
        <p:cxnSp>
          <p:nvCxnSpPr>
            <p:cNvPr id="8435" name="Google Shape;8435;p7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36" name="Google Shape;8436;p7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437" name="Google Shape;8437;p7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38" name="Google Shape;8438;p7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439" name="Google Shape;8439;p7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440" name="Google Shape;8440;p74"/>
          <p:cNvGrpSpPr/>
          <p:nvPr/>
        </p:nvGrpSpPr>
        <p:grpSpPr>
          <a:xfrm>
            <a:off x="2364534" y="2668913"/>
            <a:ext cx="836286" cy="824529"/>
            <a:chOff x="2389399" y="2595741"/>
            <a:chExt cx="812796" cy="801369"/>
          </a:xfrm>
        </p:grpSpPr>
        <p:grpSp>
          <p:nvGrpSpPr>
            <p:cNvPr id="8441" name="Google Shape;8441;p74"/>
            <p:cNvGrpSpPr/>
            <p:nvPr/>
          </p:nvGrpSpPr>
          <p:grpSpPr>
            <a:xfrm>
              <a:off x="2492145" y="2881565"/>
              <a:ext cx="607300" cy="229751"/>
              <a:chOff x="2492145" y="2881565"/>
              <a:chExt cx="607300" cy="229751"/>
            </a:xfrm>
          </p:grpSpPr>
          <p:sp>
            <p:nvSpPr>
              <p:cNvPr id="8442" name="Google Shape;8442;p7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4"/>
            <p:cNvGrpSpPr/>
            <p:nvPr/>
          </p:nvGrpSpPr>
          <p:grpSpPr>
            <a:xfrm>
              <a:off x="2389399" y="2595741"/>
              <a:ext cx="812796" cy="296825"/>
              <a:chOff x="2389399" y="2595741"/>
              <a:chExt cx="812796" cy="296825"/>
            </a:xfrm>
          </p:grpSpPr>
          <p:grpSp>
            <p:nvGrpSpPr>
              <p:cNvPr id="8446" name="Google Shape;8446;p74"/>
              <p:cNvGrpSpPr/>
              <p:nvPr/>
            </p:nvGrpSpPr>
            <p:grpSpPr>
              <a:xfrm>
                <a:off x="2389399" y="2595741"/>
                <a:ext cx="363638" cy="296825"/>
                <a:chOff x="2389399" y="2595741"/>
                <a:chExt cx="363638" cy="296825"/>
              </a:xfrm>
            </p:grpSpPr>
            <p:grpSp>
              <p:nvGrpSpPr>
                <p:cNvPr id="8447" name="Google Shape;8447;p74"/>
                <p:cNvGrpSpPr/>
                <p:nvPr/>
              </p:nvGrpSpPr>
              <p:grpSpPr>
                <a:xfrm>
                  <a:off x="2493852" y="2794333"/>
                  <a:ext cx="259185" cy="98232"/>
                  <a:chOff x="2493852" y="2794333"/>
                  <a:chExt cx="259185" cy="98232"/>
                </a:xfrm>
              </p:grpSpPr>
              <p:sp>
                <p:nvSpPr>
                  <p:cNvPr id="8448" name="Google Shape;8448;p7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4"/>
                <p:cNvGrpSpPr/>
                <p:nvPr/>
              </p:nvGrpSpPr>
              <p:grpSpPr>
                <a:xfrm>
                  <a:off x="2389399" y="2595741"/>
                  <a:ext cx="224343" cy="182054"/>
                  <a:chOff x="2389399" y="2595741"/>
                  <a:chExt cx="224343" cy="182054"/>
                </a:xfrm>
              </p:grpSpPr>
              <p:sp>
                <p:nvSpPr>
                  <p:cNvPr id="8452" name="Google Shape;8452;p7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4" name="Google Shape;8454;p74"/>
              <p:cNvGrpSpPr/>
              <p:nvPr/>
            </p:nvGrpSpPr>
            <p:grpSpPr>
              <a:xfrm>
                <a:off x="2683630" y="2595741"/>
                <a:ext cx="224334" cy="296825"/>
                <a:chOff x="2683630" y="2595741"/>
                <a:chExt cx="224334" cy="296825"/>
              </a:xfrm>
            </p:grpSpPr>
            <p:grpSp>
              <p:nvGrpSpPr>
                <p:cNvPr id="8455" name="Google Shape;8455;p74"/>
                <p:cNvGrpSpPr/>
                <p:nvPr/>
              </p:nvGrpSpPr>
              <p:grpSpPr>
                <a:xfrm>
                  <a:off x="2788083" y="2794333"/>
                  <a:ext cx="15356" cy="98232"/>
                  <a:chOff x="2788083" y="2794333"/>
                  <a:chExt cx="15356" cy="98232"/>
                </a:xfrm>
              </p:grpSpPr>
              <p:sp>
                <p:nvSpPr>
                  <p:cNvPr id="8456" name="Google Shape;8456;p7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74"/>
                <p:cNvGrpSpPr/>
                <p:nvPr/>
              </p:nvGrpSpPr>
              <p:grpSpPr>
                <a:xfrm>
                  <a:off x="2683630" y="2595741"/>
                  <a:ext cx="224334" cy="182054"/>
                  <a:chOff x="2683630" y="2595741"/>
                  <a:chExt cx="224334" cy="182054"/>
                </a:xfrm>
              </p:grpSpPr>
              <p:sp>
                <p:nvSpPr>
                  <p:cNvPr id="8460" name="Google Shape;8460;p7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2" name="Google Shape;8462;p74"/>
              <p:cNvGrpSpPr/>
              <p:nvPr/>
            </p:nvGrpSpPr>
            <p:grpSpPr>
              <a:xfrm>
                <a:off x="2838475" y="2595741"/>
                <a:ext cx="363719" cy="296825"/>
                <a:chOff x="2838475" y="2595741"/>
                <a:chExt cx="363719" cy="296825"/>
              </a:xfrm>
            </p:grpSpPr>
            <p:grpSp>
              <p:nvGrpSpPr>
                <p:cNvPr id="8463" name="Google Shape;8463;p74"/>
                <p:cNvGrpSpPr/>
                <p:nvPr/>
              </p:nvGrpSpPr>
              <p:grpSpPr>
                <a:xfrm>
                  <a:off x="2838475" y="2794333"/>
                  <a:ext cx="259185" cy="98232"/>
                  <a:chOff x="2838475" y="2794333"/>
                  <a:chExt cx="259185" cy="98232"/>
                </a:xfrm>
              </p:grpSpPr>
              <p:sp>
                <p:nvSpPr>
                  <p:cNvPr id="8464" name="Google Shape;8464;p7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4"/>
                <p:cNvGrpSpPr/>
                <p:nvPr/>
              </p:nvGrpSpPr>
              <p:grpSpPr>
                <a:xfrm>
                  <a:off x="2977852" y="2595741"/>
                  <a:ext cx="224343" cy="182054"/>
                  <a:chOff x="2977852" y="2595741"/>
                  <a:chExt cx="224343" cy="182054"/>
                </a:xfrm>
              </p:grpSpPr>
              <p:sp>
                <p:nvSpPr>
                  <p:cNvPr id="8468" name="Google Shape;8468;p7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70" name="Google Shape;8470;p74"/>
            <p:cNvGrpSpPr/>
            <p:nvPr/>
          </p:nvGrpSpPr>
          <p:grpSpPr>
            <a:xfrm>
              <a:off x="2389399" y="3100241"/>
              <a:ext cx="812796" cy="296869"/>
              <a:chOff x="2389399" y="3100241"/>
              <a:chExt cx="812796" cy="296869"/>
            </a:xfrm>
          </p:grpSpPr>
          <p:grpSp>
            <p:nvGrpSpPr>
              <p:cNvPr id="8471" name="Google Shape;8471;p74"/>
              <p:cNvGrpSpPr/>
              <p:nvPr/>
            </p:nvGrpSpPr>
            <p:grpSpPr>
              <a:xfrm>
                <a:off x="2683630" y="3100241"/>
                <a:ext cx="224334" cy="296869"/>
                <a:chOff x="2683630" y="3100241"/>
                <a:chExt cx="224334" cy="296869"/>
              </a:xfrm>
            </p:grpSpPr>
            <p:grpSp>
              <p:nvGrpSpPr>
                <p:cNvPr id="8472" name="Google Shape;8472;p74"/>
                <p:cNvGrpSpPr/>
                <p:nvPr/>
              </p:nvGrpSpPr>
              <p:grpSpPr>
                <a:xfrm>
                  <a:off x="2788083" y="3100241"/>
                  <a:ext cx="15356" cy="98237"/>
                  <a:chOff x="2788083" y="3100241"/>
                  <a:chExt cx="15356" cy="98237"/>
                </a:xfrm>
              </p:grpSpPr>
              <p:sp>
                <p:nvSpPr>
                  <p:cNvPr id="8473" name="Google Shape;8473;p7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4"/>
                <p:cNvGrpSpPr/>
                <p:nvPr/>
              </p:nvGrpSpPr>
              <p:grpSpPr>
                <a:xfrm>
                  <a:off x="2683630" y="3215065"/>
                  <a:ext cx="224334" cy="182045"/>
                  <a:chOff x="2683630" y="3215065"/>
                  <a:chExt cx="224334" cy="182045"/>
                </a:xfrm>
              </p:grpSpPr>
              <p:sp>
                <p:nvSpPr>
                  <p:cNvPr id="8477" name="Google Shape;8477;p7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9" name="Google Shape;8479;p74"/>
              <p:cNvGrpSpPr/>
              <p:nvPr/>
            </p:nvGrpSpPr>
            <p:grpSpPr>
              <a:xfrm>
                <a:off x="2389399" y="3100241"/>
                <a:ext cx="363638" cy="296869"/>
                <a:chOff x="2389399" y="3100241"/>
                <a:chExt cx="363638" cy="296869"/>
              </a:xfrm>
            </p:grpSpPr>
            <p:grpSp>
              <p:nvGrpSpPr>
                <p:cNvPr id="8480" name="Google Shape;8480;p74"/>
                <p:cNvGrpSpPr/>
                <p:nvPr/>
              </p:nvGrpSpPr>
              <p:grpSpPr>
                <a:xfrm>
                  <a:off x="2493852" y="3100241"/>
                  <a:ext cx="259185" cy="98237"/>
                  <a:chOff x="2493852" y="3100241"/>
                  <a:chExt cx="259185" cy="98237"/>
                </a:xfrm>
              </p:grpSpPr>
              <p:sp>
                <p:nvSpPr>
                  <p:cNvPr id="8481" name="Google Shape;8481;p7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4"/>
                <p:cNvGrpSpPr/>
                <p:nvPr/>
              </p:nvGrpSpPr>
              <p:grpSpPr>
                <a:xfrm>
                  <a:off x="2389399" y="3215065"/>
                  <a:ext cx="224343" cy="182045"/>
                  <a:chOff x="2389399" y="3215065"/>
                  <a:chExt cx="224343" cy="182045"/>
                </a:xfrm>
              </p:grpSpPr>
              <p:sp>
                <p:nvSpPr>
                  <p:cNvPr id="8485" name="Google Shape;8485;p7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7" name="Google Shape;8487;p74"/>
              <p:cNvGrpSpPr/>
              <p:nvPr/>
            </p:nvGrpSpPr>
            <p:grpSpPr>
              <a:xfrm>
                <a:off x="2838475" y="3100241"/>
                <a:ext cx="363719" cy="296869"/>
                <a:chOff x="2838475" y="3100241"/>
                <a:chExt cx="363719" cy="296869"/>
              </a:xfrm>
            </p:grpSpPr>
            <p:grpSp>
              <p:nvGrpSpPr>
                <p:cNvPr id="8488" name="Google Shape;8488;p74"/>
                <p:cNvGrpSpPr/>
                <p:nvPr/>
              </p:nvGrpSpPr>
              <p:grpSpPr>
                <a:xfrm>
                  <a:off x="2838475" y="3100241"/>
                  <a:ext cx="259185" cy="98237"/>
                  <a:chOff x="2838475" y="3100241"/>
                  <a:chExt cx="259185" cy="98237"/>
                </a:xfrm>
              </p:grpSpPr>
              <p:sp>
                <p:nvSpPr>
                  <p:cNvPr id="8489" name="Google Shape;8489;p7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4"/>
                <p:cNvGrpSpPr/>
                <p:nvPr/>
              </p:nvGrpSpPr>
              <p:grpSpPr>
                <a:xfrm>
                  <a:off x="2977852" y="3215065"/>
                  <a:ext cx="224343" cy="182045"/>
                  <a:chOff x="2977852" y="3215065"/>
                  <a:chExt cx="224343" cy="182045"/>
                </a:xfrm>
              </p:grpSpPr>
              <p:sp>
                <p:nvSpPr>
                  <p:cNvPr id="8493" name="Google Shape;8493;p7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498"/>
        <p:cNvGrpSpPr/>
        <p:nvPr/>
      </p:nvGrpSpPr>
      <p:grpSpPr>
        <a:xfrm>
          <a:off x="0" y="0"/>
          <a:ext cx="0" cy="0"/>
          <a:chOff x="0" y="0"/>
          <a:chExt cx="0" cy="0"/>
        </a:xfrm>
      </p:grpSpPr>
      <p:grpSp>
        <p:nvGrpSpPr>
          <p:cNvPr id="8499" name="Google Shape;8499;p75"/>
          <p:cNvGrpSpPr/>
          <p:nvPr/>
        </p:nvGrpSpPr>
        <p:grpSpPr>
          <a:xfrm>
            <a:off x="718875" y="3363288"/>
            <a:ext cx="2390414" cy="1024800"/>
            <a:chOff x="728925" y="3296613"/>
            <a:chExt cx="2390414" cy="1024800"/>
          </a:xfrm>
        </p:grpSpPr>
        <p:grpSp>
          <p:nvGrpSpPr>
            <p:cNvPr id="8500" name="Google Shape;8500;p75"/>
            <p:cNvGrpSpPr/>
            <p:nvPr/>
          </p:nvGrpSpPr>
          <p:grpSpPr>
            <a:xfrm>
              <a:off x="728925" y="3619800"/>
              <a:ext cx="2390414" cy="500893"/>
              <a:chOff x="728925" y="3619800"/>
              <a:chExt cx="2390414" cy="500893"/>
            </a:xfrm>
          </p:grpSpPr>
          <p:sp>
            <p:nvSpPr>
              <p:cNvPr id="8501" name="Google Shape;8501;p7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2" name="Google Shape;8502;p7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03" name="Google Shape;8503;p75"/>
            <p:cNvGrpSpPr/>
            <p:nvPr/>
          </p:nvGrpSpPr>
          <p:grpSpPr>
            <a:xfrm>
              <a:off x="1348050" y="3296613"/>
              <a:ext cx="1706152" cy="1024800"/>
              <a:chOff x="1348050" y="3296613"/>
              <a:chExt cx="1706152" cy="1024800"/>
            </a:xfrm>
          </p:grpSpPr>
          <p:sp>
            <p:nvSpPr>
              <p:cNvPr id="8504" name="Google Shape;8504;p7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5" name="Google Shape;8505;p7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6" name="Google Shape;8506;p7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7" name="Google Shape;8507;p7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508" name="Google Shape;8508;p7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509" name="Google Shape;8509;p75"/>
            <p:cNvGrpSpPr/>
            <p:nvPr/>
          </p:nvGrpSpPr>
          <p:grpSpPr>
            <a:xfrm>
              <a:off x="1455707" y="3654858"/>
              <a:ext cx="1491150" cy="417657"/>
              <a:chOff x="1455707" y="3654858"/>
              <a:chExt cx="1491150" cy="417657"/>
            </a:xfrm>
          </p:grpSpPr>
          <p:sp>
            <p:nvSpPr>
              <p:cNvPr id="8510" name="Google Shape;8510;p7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30" name="Google Shape;8530;p75"/>
          <p:cNvGraphicFramePr/>
          <p:nvPr/>
        </p:nvGraphicFramePr>
        <p:xfrm>
          <a:off x="5954575" y="2361200"/>
          <a:ext cx="2504100" cy="868600"/>
        </p:xfrm>
        <a:graphic>
          <a:graphicData uri="http://schemas.openxmlformats.org/drawingml/2006/table">
            <a:tbl>
              <a:tblPr>
                <a:noFill/>
                <a:tableStyleId>{F41EBCC7-1AEB-4971-9F8A-02EC88668EA8}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531" name="Google Shape;8531;p75"/>
          <p:cNvGrpSpPr/>
          <p:nvPr/>
        </p:nvGrpSpPr>
        <p:grpSpPr>
          <a:xfrm>
            <a:off x="727251" y="1188964"/>
            <a:ext cx="2396505" cy="976502"/>
            <a:chOff x="749309" y="1112739"/>
            <a:chExt cx="2371603" cy="976502"/>
          </a:xfrm>
        </p:grpSpPr>
        <p:grpSp>
          <p:nvGrpSpPr>
            <p:cNvPr id="8532" name="Google Shape;8532;p75"/>
            <p:cNvGrpSpPr/>
            <p:nvPr/>
          </p:nvGrpSpPr>
          <p:grpSpPr>
            <a:xfrm>
              <a:off x="1092126" y="1112739"/>
              <a:ext cx="2028786" cy="975464"/>
              <a:chOff x="1092126" y="1112739"/>
              <a:chExt cx="2028786" cy="975464"/>
            </a:xfrm>
          </p:grpSpPr>
          <p:sp>
            <p:nvSpPr>
              <p:cNvPr id="8533" name="Google Shape;8533;p7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5"/>
            <p:cNvGrpSpPr/>
            <p:nvPr/>
          </p:nvGrpSpPr>
          <p:grpSpPr>
            <a:xfrm>
              <a:off x="749309" y="1112739"/>
              <a:ext cx="314700" cy="975464"/>
              <a:chOff x="749309" y="1112739"/>
              <a:chExt cx="314700" cy="975464"/>
            </a:xfrm>
          </p:grpSpPr>
          <p:sp>
            <p:nvSpPr>
              <p:cNvPr id="8558" name="Google Shape;8558;p7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2" name="Google Shape;8562;p7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566" name="Google Shape;8566;p75"/>
          <p:cNvGraphicFramePr/>
          <p:nvPr/>
        </p:nvGraphicFramePr>
        <p:xfrm>
          <a:off x="5954600" y="1188950"/>
          <a:ext cx="2504100" cy="976500"/>
        </p:xfrm>
        <a:graphic>
          <a:graphicData uri="http://schemas.openxmlformats.org/drawingml/2006/table">
            <a:tbl>
              <a:tblPr>
                <a:noFill/>
                <a:tableStyleId>{F41EBCC7-1AEB-4971-9F8A-02EC88668EA8}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567" name="Google Shape;8567;p75"/>
          <p:cNvGraphicFramePr/>
          <p:nvPr/>
        </p:nvGraphicFramePr>
        <p:xfrm>
          <a:off x="3375463" y="2361200"/>
          <a:ext cx="2363400" cy="868575"/>
        </p:xfrm>
        <a:graphic>
          <a:graphicData uri="http://schemas.openxmlformats.org/drawingml/2006/table">
            <a:tbl>
              <a:tblPr>
                <a:noFill/>
                <a:tableStyleId>{F41EBCC7-1AEB-4971-9F8A-02EC88668EA8}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68" name="Google Shape;8568;p75"/>
          <p:cNvGrpSpPr/>
          <p:nvPr/>
        </p:nvGrpSpPr>
        <p:grpSpPr>
          <a:xfrm>
            <a:off x="3377449" y="3352160"/>
            <a:ext cx="2363377" cy="1047062"/>
            <a:chOff x="3358399" y="3285485"/>
            <a:chExt cx="2363377" cy="1047062"/>
          </a:xfrm>
        </p:grpSpPr>
        <p:grpSp>
          <p:nvGrpSpPr>
            <p:cNvPr id="8569" name="Google Shape;8569;p75"/>
            <p:cNvGrpSpPr/>
            <p:nvPr/>
          </p:nvGrpSpPr>
          <p:grpSpPr>
            <a:xfrm>
              <a:off x="3358412" y="3285485"/>
              <a:ext cx="2363244" cy="139500"/>
              <a:chOff x="3358412" y="3285485"/>
              <a:chExt cx="2363244" cy="139500"/>
            </a:xfrm>
          </p:grpSpPr>
          <p:sp>
            <p:nvSpPr>
              <p:cNvPr id="8570" name="Google Shape;8570;p7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75"/>
            <p:cNvGrpSpPr/>
            <p:nvPr/>
          </p:nvGrpSpPr>
          <p:grpSpPr>
            <a:xfrm>
              <a:off x="3358412" y="3466996"/>
              <a:ext cx="2363244" cy="139500"/>
              <a:chOff x="3358412" y="3466996"/>
              <a:chExt cx="2363244" cy="139500"/>
            </a:xfrm>
          </p:grpSpPr>
          <p:sp>
            <p:nvSpPr>
              <p:cNvPr id="8576" name="Google Shape;8576;p7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5"/>
            <p:cNvGrpSpPr/>
            <p:nvPr/>
          </p:nvGrpSpPr>
          <p:grpSpPr>
            <a:xfrm>
              <a:off x="3358412" y="3648507"/>
              <a:ext cx="2363244" cy="139500"/>
              <a:chOff x="3358412" y="3648507"/>
              <a:chExt cx="2363244" cy="139500"/>
            </a:xfrm>
          </p:grpSpPr>
          <p:sp>
            <p:nvSpPr>
              <p:cNvPr id="8582" name="Google Shape;8582;p7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75"/>
            <p:cNvGrpSpPr/>
            <p:nvPr/>
          </p:nvGrpSpPr>
          <p:grpSpPr>
            <a:xfrm>
              <a:off x="3358412" y="3830018"/>
              <a:ext cx="2363244" cy="139500"/>
              <a:chOff x="3358412" y="3830018"/>
              <a:chExt cx="2363244" cy="139500"/>
            </a:xfrm>
          </p:grpSpPr>
          <p:sp>
            <p:nvSpPr>
              <p:cNvPr id="8588" name="Google Shape;8588;p7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75"/>
            <p:cNvGrpSpPr/>
            <p:nvPr/>
          </p:nvGrpSpPr>
          <p:grpSpPr>
            <a:xfrm>
              <a:off x="3358399" y="4011514"/>
              <a:ext cx="2363377" cy="139537"/>
              <a:chOff x="3294800" y="4134603"/>
              <a:chExt cx="2638876" cy="152400"/>
            </a:xfrm>
          </p:grpSpPr>
          <p:sp>
            <p:nvSpPr>
              <p:cNvPr id="8594" name="Google Shape;8594;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5"/>
            <p:cNvGrpSpPr/>
            <p:nvPr/>
          </p:nvGrpSpPr>
          <p:grpSpPr>
            <a:xfrm>
              <a:off x="3358399" y="4193010"/>
              <a:ext cx="2363377" cy="139537"/>
              <a:chOff x="3294800" y="4134603"/>
              <a:chExt cx="2638876" cy="152400"/>
            </a:xfrm>
          </p:grpSpPr>
          <p:sp>
            <p:nvSpPr>
              <p:cNvPr id="8600" name="Google Shape;8600;p7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05" name="Google Shape;8605;p75"/>
          <p:cNvGraphicFramePr/>
          <p:nvPr/>
        </p:nvGraphicFramePr>
        <p:xfrm>
          <a:off x="728250" y="2361200"/>
          <a:ext cx="2369800" cy="889350"/>
        </p:xfrm>
        <a:graphic>
          <a:graphicData uri="http://schemas.openxmlformats.org/drawingml/2006/table">
            <a:tbl>
              <a:tblPr>
                <a:noFill/>
                <a:tableStyleId>{F41EBCC7-1AEB-4971-9F8A-02EC88668EA8}</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06" name="Google Shape;8606;p75"/>
          <p:cNvGrpSpPr/>
          <p:nvPr/>
        </p:nvGrpSpPr>
        <p:grpSpPr>
          <a:xfrm>
            <a:off x="4177919" y="2765014"/>
            <a:ext cx="1302095" cy="60959"/>
            <a:chOff x="3558802" y="4011427"/>
            <a:chExt cx="1866000" cy="111300"/>
          </a:xfrm>
        </p:grpSpPr>
        <p:sp>
          <p:nvSpPr>
            <p:cNvPr id="8607" name="Google Shape;8607;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75"/>
          <p:cNvGrpSpPr/>
          <p:nvPr/>
        </p:nvGrpSpPr>
        <p:grpSpPr>
          <a:xfrm>
            <a:off x="4723407" y="3047174"/>
            <a:ext cx="914340" cy="60959"/>
            <a:chOff x="3558802" y="4011427"/>
            <a:chExt cx="1866000" cy="111300"/>
          </a:xfrm>
        </p:grpSpPr>
        <p:sp>
          <p:nvSpPr>
            <p:cNvPr id="8610" name="Google Shape;8610;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75"/>
          <p:cNvGrpSpPr/>
          <p:nvPr/>
        </p:nvGrpSpPr>
        <p:grpSpPr>
          <a:xfrm>
            <a:off x="5926924" y="3381697"/>
            <a:ext cx="2519825" cy="1001454"/>
            <a:chOff x="1906114" y="789980"/>
            <a:chExt cx="1487676" cy="606868"/>
          </a:xfrm>
        </p:grpSpPr>
        <p:cxnSp>
          <p:nvCxnSpPr>
            <p:cNvPr id="8613" name="Google Shape;8613;p7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14" name="Google Shape;8614;p7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15" name="Google Shape;8615;p7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16" name="Google Shape;8616;p7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617" name="Google Shape;8617;p7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618" name="Google Shape;8618;p7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619" name="Google Shape;8619;p7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620" name="Google Shape;8620;p7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627" name="Google Shape;8627;p7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628" name="Google Shape;8628;p7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629" name="Google Shape;8629;p7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75"/>
          <p:cNvGrpSpPr/>
          <p:nvPr/>
        </p:nvGrpSpPr>
        <p:grpSpPr>
          <a:xfrm>
            <a:off x="3372612" y="1159008"/>
            <a:ext cx="2363393" cy="1005865"/>
            <a:chOff x="3292400" y="1193188"/>
            <a:chExt cx="2615240" cy="1131075"/>
          </a:xfrm>
        </p:grpSpPr>
        <p:sp>
          <p:nvSpPr>
            <p:cNvPr id="8631" name="Google Shape;8631;p7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2" name="Google Shape;8632;p7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3" name="Google Shape;8633;p7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634" name="Google Shape;8634;p7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635" name="Google Shape;8635;p7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636" name="Google Shape;8636;p7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637" name="Google Shape;8637;p7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638" name="Google Shape;8638;p7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639" name="Google Shape;8639;p7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640" name="Google Shape;8640;p7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641" name="Google Shape;8641;p7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42" name="Google Shape;8642;p7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643" name="Google Shape;8643;p7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44" name="Google Shape;8644;p7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645" name="Google Shape;8645;p75"/>
            <p:cNvGrpSpPr/>
            <p:nvPr/>
          </p:nvGrpSpPr>
          <p:grpSpPr>
            <a:xfrm>
              <a:off x="3748438" y="1378608"/>
              <a:ext cx="2159202" cy="903971"/>
              <a:chOff x="1683525" y="2179850"/>
              <a:chExt cx="4519050" cy="2134525"/>
            </a:xfrm>
          </p:grpSpPr>
          <p:sp>
            <p:nvSpPr>
              <p:cNvPr id="8646" name="Google Shape;8646;p7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7" name="Google Shape;8647;p7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8" name="Google Shape;8648;p7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9" name="Google Shape;8649;p7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0" name="Google Shape;8650;p7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1" name="Google Shape;8651;p7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2" name="Google Shape;8652;p7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3" name="Google Shape;8653;p7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4" name="Google Shape;8654;p7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5" name="Google Shape;8655;p7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6" name="Google Shape;8656;p7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57" name="Google Shape;8657;p7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40"/>
          <p:cNvSpPr txBox="1">
            <a:spLocks noGrp="1"/>
          </p:cNvSpPr>
          <p:nvPr>
            <p:ph type="title"/>
          </p:nvPr>
        </p:nvSpPr>
        <p:spPr>
          <a:xfrm>
            <a:off x="5138900" y="2772226"/>
            <a:ext cx="32850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dirty="0"/>
              <a:t>Types of Machine Learning</a:t>
            </a:r>
          </a:p>
        </p:txBody>
      </p:sp>
      <p:sp>
        <p:nvSpPr>
          <p:cNvPr id="219" name="Google Shape;219;p40"/>
          <p:cNvSpPr txBox="1">
            <a:spLocks noGrp="1"/>
          </p:cNvSpPr>
          <p:nvPr>
            <p:ph type="title" idx="2"/>
          </p:nvPr>
        </p:nvSpPr>
        <p:spPr>
          <a:xfrm>
            <a:off x="5138900" y="1106175"/>
            <a:ext cx="3285000" cy="1265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661"/>
        <p:cNvGrpSpPr/>
        <p:nvPr/>
      </p:nvGrpSpPr>
      <p:grpSpPr>
        <a:xfrm>
          <a:off x="0" y="0"/>
          <a:ext cx="0" cy="0"/>
          <a:chOff x="0" y="0"/>
          <a:chExt cx="0" cy="0"/>
        </a:xfrm>
      </p:grpSpPr>
      <p:grpSp>
        <p:nvGrpSpPr>
          <p:cNvPr id="8662" name="Google Shape;8662;p76"/>
          <p:cNvGrpSpPr/>
          <p:nvPr/>
        </p:nvGrpSpPr>
        <p:grpSpPr>
          <a:xfrm>
            <a:off x="4814684" y="1191441"/>
            <a:ext cx="745431" cy="718863"/>
            <a:chOff x="4249973" y="1201875"/>
            <a:chExt cx="1958568" cy="1888762"/>
          </a:xfrm>
        </p:grpSpPr>
        <p:sp>
          <p:nvSpPr>
            <p:cNvPr id="8663" name="Google Shape;8663;p7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4" name="Google Shape;8664;p76"/>
            <p:cNvGrpSpPr/>
            <p:nvPr/>
          </p:nvGrpSpPr>
          <p:grpSpPr>
            <a:xfrm>
              <a:off x="5853086" y="1789142"/>
              <a:ext cx="355454" cy="1048099"/>
              <a:chOff x="5576108" y="2016725"/>
              <a:chExt cx="565200" cy="1666560"/>
            </a:xfrm>
          </p:grpSpPr>
          <p:sp>
            <p:nvSpPr>
              <p:cNvPr id="8665" name="Google Shape;8665;p7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66" name="Google Shape;8666;p7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76"/>
            <p:cNvGrpSpPr/>
            <p:nvPr/>
          </p:nvGrpSpPr>
          <p:grpSpPr>
            <a:xfrm>
              <a:off x="4869455" y="2691676"/>
              <a:ext cx="1013897" cy="398961"/>
              <a:chOff x="4012057" y="3451825"/>
              <a:chExt cx="1612175" cy="634379"/>
            </a:xfrm>
          </p:grpSpPr>
          <p:sp>
            <p:nvSpPr>
              <p:cNvPr id="8668" name="Google Shape;8668;p7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69" name="Google Shape;8669;p7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6"/>
            <p:cNvGrpSpPr/>
            <p:nvPr/>
          </p:nvGrpSpPr>
          <p:grpSpPr>
            <a:xfrm>
              <a:off x="4276937" y="2155961"/>
              <a:ext cx="651965" cy="891358"/>
              <a:chOff x="3069908" y="2599997"/>
              <a:chExt cx="1036675" cy="1417328"/>
            </a:xfrm>
          </p:grpSpPr>
          <p:sp>
            <p:nvSpPr>
              <p:cNvPr id="8671" name="Google Shape;8671;p7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2" name="Google Shape;8672;p7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76"/>
            <p:cNvGrpSpPr/>
            <p:nvPr/>
          </p:nvGrpSpPr>
          <p:grpSpPr>
            <a:xfrm>
              <a:off x="5054918" y="1201875"/>
              <a:ext cx="999548" cy="602711"/>
              <a:chOff x="4306958" y="1082925"/>
              <a:chExt cx="1589359" cy="958358"/>
            </a:xfrm>
          </p:grpSpPr>
          <p:sp>
            <p:nvSpPr>
              <p:cNvPr id="8674" name="Google Shape;8674;p7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5" name="Google Shape;8675;p7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6"/>
            <p:cNvGrpSpPr/>
            <p:nvPr/>
          </p:nvGrpSpPr>
          <p:grpSpPr>
            <a:xfrm>
              <a:off x="4249973" y="1303451"/>
              <a:ext cx="799317" cy="841334"/>
              <a:chOff x="3027033" y="1244439"/>
              <a:chExt cx="1270977" cy="1337786"/>
            </a:xfrm>
          </p:grpSpPr>
          <p:sp>
            <p:nvSpPr>
              <p:cNvPr id="8677" name="Google Shape;8677;p7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78" name="Google Shape;8678;p7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9" name="Google Shape;8679;p76"/>
          <p:cNvGrpSpPr/>
          <p:nvPr/>
        </p:nvGrpSpPr>
        <p:grpSpPr>
          <a:xfrm>
            <a:off x="731057" y="2069890"/>
            <a:ext cx="761767" cy="729896"/>
            <a:chOff x="2657744" y="2337745"/>
            <a:chExt cx="832987" cy="798137"/>
          </a:xfrm>
        </p:grpSpPr>
        <p:sp>
          <p:nvSpPr>
            <p:cNvPr id="8680" name="Google Shape;8680;p7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76"/>
          <p:cNvGrpSpPr/>
          <p:nvPr/>
        </p:nvGrpSpPr>
        <p:grpSpPr>
          <a:xfrm>
            <a:off x="3242022" y="2073097"/>
            <a:ext cx="685569" cy="723586"/>
            <a:chOff x="3398134" y="2057755"/>
            <a:chExt cx="704087" cy="743130"/>
          </a:xfrm>
        </p:grpSpPr>
        <p:grpSp>
          <p:nvGrpSpPr>
            <p:cNvPr id="8687" name="Google Shape;8687;p76"/>
            <p:cNvGrpSpPr/>
            <p:nvPr/>
          </p:nvGrpSpPr>
          <p:grpSpPr>
            <a:xfrm>
              <a:off x="3398134" y="2290183"/>
              <a:ext cx="315300" cy="219900"/>
              <a:chOff x="3398134" y="2290183"/>
              <a:chExt cx="315300" cy="219900"/>
            </a:xfrm>
          </p:grpSpPr>
          <p:sp>
            <p:nvSpPr>
              <p:cNvPr id="8688" name="Google Shape;8688;p7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89" name="Google Shape;8689;p76"/>
              <p:cNvCxnSpPr>
                <a:stCxn id="868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90" name="Google Shape;8690;p76"/>
            <p:cNvGrpSpPr/>
            <p:nvPr/>
          </p:nvGrpSpPr>
          <p:grpSpPr>
            <a:xfrm>
              <a:off x="3547823" y="2467358"/>
              <a:ext cx="219900" cy="333527"/>
              <a:chOff x="3547823" y="2467358"/>
              <a:chExt cx="219900" cy="333527"/>
            </a:xfrm>
          </p:grpSpPr>
          <p:sp>
            <p:nvSpPr>
              <p:cNvPr id="8691" name="Google Shape;8691;p7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2" name="Google Shape;8692;p7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93" name="Google Shape;8693;p76"/>
            <p:cNvGrpSpPr/>
            <p:nvPr/>
          </p:nvGrpSpPr>
          <p:grpSpPr>
            <a:xfrm>
              <a:off x="3734138" y="2467358"/>
              <a:ext cx="219900" cy="333527"/>
              <a:chOff x="3734138" y="2467358"/>
              <a:chExt cx="219900" cy="333527"/>
            </a:xfrm>
          </p:grpSpPr>
          <p:sp>
            <p:nvSpPr>
              <p:cNvPr id="8694" name="Google Shape;8694;p7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5" name="Google Shape;8695;p7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96" name="Google Shape;8696;p76"/>
            <p:cNvGrpSpPr/>
            <p:nvPr/>
          </p:nvGrpSpPr>
          <p:grpSpPr>
            <a:xfrm>
              <a:off x="3787560" y="2288011"/>
              <a:ext cx="314661" cy="219900"/>
              <a:chOff x="3787560" y="2288011"/>
              <a:chExt cx="314661" cy="219900"/>
            </a:xfrm>
          </p:grpSpPr>
          <p:sp>
            <p:nvSpPr>
              <p:cNvPr id="8697" name="Google Shape;8697;p7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98" name="Google Shape;8698;p7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99" name="Google Shape;8699;p76"/>
            <p:cNvGrpSpPr/>
            <p:nvPr/>
          </p:nvGrpSpPr>
          <p:grpSpPr>
            <a:xfrm>
              <a:off x="3637290" y="2057755"/>
              <a:ext cx="219900" cy="335499"/>
              <a:chOff x="3637290" y="2057755"/>
              <a:chExt cx="219900" cy="335499"/>
            </a:xfrm>
          </p:grpSpPr>
          <p:sp>
            <p:nvSpPr>
              <p:cNvPr id="8700" name="Google Shape;8700;p7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701" name="Google Shape;8701;p7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702" name="Google Shape;8702;p76"/>
          <p:cNvGrpSpPr/>
          <p:nvPr/>
        </p:nvGrpSpPr>
        <p:grpSpPr>
          <a:xfrm>
            <a:off x="4917244" y="2079792"/>
            <a:ext cx="710153" cy="710153"/>
            <a:chOff x="5007123" y="2079403"/>
            <a:chExt cx="687600" cy="687600"/>
          </a:xfrm>
        </p:grpSpPr>
        <p:sp>
          <p:nvSpPr>
            <p:cNvPr id="8703" name="Google Shape;8703;p7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76"/>
          <p:cNvGrpSpPr/>
          <p:nvPr/>
        </p:nvGrpSpPr>
        <p:grpSpPr>
          <a:xfrm>
            <a:off x="5726681" y="2074299"/>
            <a:ext cx="720998" cy="721183"/>
            <a:chOff x="5797446" y="2063053"/>
            <a:chExt cx="698100" cy="698280"/>
          </a:xfrm>
        </p:grpSpPr>
        <p:sp>
          <p:nvSpPr>
            <p:cNvPr id="8708" name="Google Shape;8708;p7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6"/>
          <p:cNvGrpSpPr/>
          <p:nvPr/>
        </p:nvGrpSpPr>
        <p:grpSpPr>
          <a:xfrm>
            <a:off x="8171828" y="3719904"/>
            <a:ext cx="280585" cy="673164"/>
            <a:chOff x="8075075" y="3754290"/>
            <a:chExt cx="255612" cy="613194"/>
          </a:xfrm>
        </p:grpSpPr>
        <p:grpSp>
          <p:nvGrpSpPr>
            <p:cNvPr id="8713" name="Google Shape;8713;p76"/>
            <p:cNvGrpSpPr/>
            <p:nvPr/>
          </p:nvGrpSpPr>
          <p:grpSpPr>
            <a:xfrm>
              <a:off x="8075075" y="3754290"/>
              <a:ext cx="255612" cy="613194"/>
              <a:chOff x="8075075" y="3754290"/>
              <a:chExt cx="255612" cy="613194"/>
            </a:xfrm>
          </p:grpSpPr>
          <p:sp>
            <p:nvSpPr>
              <p:cNvPr id="8714" name="Google Shape;8714;p7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6" name="Google Shape;8716;p7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76"/>
          <p:cNvGrpSpPr/>
          <p:nvPr/>
        </p:nvGrpSpPr>
        <p:grpSpPr>
          <a:xfrm>
            <a:off x="5288887" y="3708700"/>
            <a:ext cx="470352" cy="683745"/>
            <a:chOff x="1697726" y="3244179"/>
            <a:chExt cx="788124" cy="1146069"/>
          </a:xfrm>
        </p:grpSpPr>
        <p:sp>
          <p:nvSpPr>
            <p:cNvPr id="8718" name="Google Shape;8718;p7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7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76"/>
          <p:cNvGrpSpPr/>
          <p:nvPr/>
        </p:nvGrpSpPr>
        <p:grpSpPr>
          <a:xfrm>
            <a:off x="5910037" y="3719902"/>
            <a:ext cx="293891" cy="293845"/>
            <a:chOff x="6134814" y="3754290"/>
            <a:chExt cx="293891" cy="293845"/>
          </a:xfrm>
        </p:grpSpPr>
        <p:sp>
          <p:nvSpPr>
            <p:cNvPr id="8722" name="Google Shape;8722;p7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76"/>
          <p:cNvGrpSpPr/>
          <p:nvPr/>
        </p:nvGrpSpPr>
        <p:grpSpPr>
          <a:xfrm>
            <a:off x="5910037" y="4098574"/>
            <a:ext cx="293891" cy="293891"/>
            <a:chOff x="6134814" y="4086186"/>
            <a:chExt cx="293891" cy="293891"/>
          </a:xfrm>
        </p:grpSpPr>
        <p:sp>
          <p:nvSpPr>
            <p:cNvPr id="8725" name="Google Shape;8725;p7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7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9" name="Google Shape;8729;p76"/>
          <p:cNvGrpSpPr/>
          <p:nvPr/>
        </p:nvGrpSpPr>
        <p:grpSpPr>
          <a:xfrm>
            <a:off x="7835013" y="2927266"/>
            <a:ext cx="622883" cy="621944"/>
            <a:chOff x="1187048" y="238125"/>
            <a:chExt cx="5256397" cy="5248476"/>
          </a:xfrm>
        </p:grpSpPr>
        <p:sp>
          <p:nvSpPr>
            <p:cNvPr id="8730" name="Google Shape;8730;p7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76"/>
          <p:cNvGrpSpPr/>
          <p:nvPr/>
        </p:nvGrpSpPr>
        <p:grpSpPr>
          <a:xfrm>
            <a:off x="2292118" y="2936875"/>
            <a:ext cx="1310987" cy="612407"/>
            <a:chOff x="238125" y="1188750"/>
            <a:chExt cx="7140450" cy="3335550"/>
          </a:xfrm>
        </p:grpSpPr>
        <p:sp>
          <p:nvSpPr>
            <p:cNvPr id="8735" name="Google Shape;8735;p7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76"/>
          <p:cNvGrpSpPr/>
          <p:nvPr/>
        </p:nvGrpSpPr>
        <p:grpSpPr>
          <a:xfrm>
            <a:off x="6617990" y="2927430"/>
            <a:ext cx="1110299" cy="621702"/>
            <a:chOff x="238125" y="1335475"/>
            <a:chExt cx="5418735" cy="3034175"/>
          </a:xfrm>
        </p:grpSpPr>
        <p:sp>
          <p:nvSpPr>
            <p:cNvPr id="8741" name="Google Shape;8741;p7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76"/>
          <p:cNvGrpSpPr/>
          <p:nvPr/>
        </p:nvGrpSpPr>
        <p:grpSpPr>
          <a:xfrm>
            <a:off x="5435649" y="2924327"/>
            <a:ext cx="1074451" cy="627181"/>
            <a:chOff x="5359127" y="2910889"/>
            <a:chExt cx="1097723" cy="640831"/>
          </a:xfrm>
        </p:grpSpPr>
        <p:grpSp>
          <p:nvGrpSpPr>
            <p:cNvPr id="8745" name="Google Shape;8745;p76"/>
            <p:cNvGrpSpPr/>
            <p:nvPr/>
          </p:nvGrpSpPr>
          <p:grpSpPr>
            <a:xfrm>
              <a:off x="5929791" y="3263088"/>
              <a:ext cx="527060" cy="287097"/>
              <a:chOff x="5929791" y="3263088"/>
              <a:chExt cx="527060" cy="287097"/>
            </a:xfrm>
          </p:grpSpPr>
          <p:sp>
            <p:nvSpPr>
              <p:cNvPr id="8746" name="Google Shape;8746;p7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47" name="Google Shape;8747;p7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48" name="Google Shape;8748;p76"/>
            <p:cNvGrpSpPr/>
            <p:nvPr/>
          </p:nvGrpSpPr>
          <p:grpSpPr>
            <a:xfrm>
              <a:off x="5359127" y="3263089"/>
              <a:ext cx="526428" cy="288631"/>
              <a:chOff x="5359127" y="3263089"/>
              <a:chExt cx="526428" cy="288631"/>
            </a:xfrm>
          </p:grpSpPr>
          <p:sp>
            <p:nvSpPr>
              <p:cNvPr id="8749" name="Google Shape;8749;p7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0" name="Google Shape;8750;p7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51" name="Google Shape;8751;p76"/>
            <p:cNvGrpSpPr/>
            <p:nvPr/>
          </p:nvGrpSpPr>
          <p:grpSpPr>
            <a:xfrm>
              <a:off x="5551525" y="2910889"/>
              <a:ext cx="520901" cy="610283"/>
              <a:chOff x="5551525" y="2910889"/>
              <a:chExt cx="520901" cy="610283"/>
            </a:xfrm>
          </p:grpSpPr>
          <p:sp>
            <p:nvSpPr>
              <p:cNvPr id="8752" name="Google Shape;8752;p7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3" name="Google Shape;8753;p7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54" name="Google Shape;8754;p76"/>
            <p:cNvGrpSpPr/>
            <p:nvPr/>
          </p:nvGrpSpPr>
          <p:grpSpPr>
            <a:xfrm>
              <a:off x="5743962" y="2919100"/>
              <a:ext cx="623674" cy="284502"/>
              <a:chOff x="5743962" y="2919100"/>
              <a:chExt cx="623674" cy="284502"/>
            </a:xfrm>
          </p:grpSpPr>
          <p:sp>
            <p:nvSpPr>
              <p:cNvPr id="8755" name="Google Shape;8755;p7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56" name="Google Shape;8756;p7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757" name="Google Shape;8757;p76"/>
          <p:cNvGrpSpPr/>
          <p:nvPr/>
        </p:nvGrpSpPr>
        <p:grpSpPr>
          <a:xfrm>
            <a:off x="7586863" y="2075038"/>
            <a:ext cx="874976" cy="719600"/>
            <a:chOff x="7608988" y="2093194"/>
            <a:chExt cx="817276" cy="672147"/>
          </a:xfrm>
        </p:grpSpPr>
        <p:cxnSp>
          <p:nvCxnSpPr>
            <p:cNvPr id="8758" name="Google Shape;8758;p7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59" name="Google Shape;8759;p7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60" name="Google Shape;8760;p7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61" name="Google Shape;8761;p7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62" name="Google Shape;8762;p7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763" name="Google Shape;8763;p7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764" name="Google Shape;8764;p76"/>
            <p:cNvGrpSpPr/>
            <p:nvPr/>
          </p:nvGrpSpPr>
          <p:grpSpPr>
            <a:xfrm>
              <a:off x="7721175" y="2093194"/>
              <a:ext cx="599587" cy="623846"/>
              <a:chOff x="7721175" y="2093194"/>
              <a:chExt cx="599587" cy="623846"/>
            </a:xfrm>
          </p:grpSpPr>
          <p:grpSp>
            <p:nvGrpSpPr>
              <p:cNvPr id="8765" name="Google Shape;8765;p76"/>
              <p:cNvGrpSpPr/>
              <p:nvPr/>
            </p:nvGrpSpPr>
            <p:grpSpPr>
              <a:xfrm>
                <a:off x="7721175" y="2093194"/>
                <a:ext cx="291605" cy="623846"/>
                <a:chOff x="9405575" y="2061418"/>
                <a:chExt cx="291605" cy="623846"/>
              </a:xfrm>
            </p:grpSpPr>
            <p:sp>
              <p:nvSpPr>
                <p:cNvPr id="8766" name="Google Shape;8766;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76"/>
              <p:cNvGrpSpPr/>
              <p:nvPr/>
            </p:nvGrpSpPr>
            <p:grpSpPr>
              <a:xfrm flipH="1">
                <a:off x="8029157" y="2093194"/>
                <a:ext cx="291605" cy="623846"/>
                <a:chOff x="9405575" y="2061418"/>
                <a:chExt cx="291605" cy="623846"/>
              </a:xfrm>
            </p:grpSpPr>
            <p:sp>
              <p:nvSpPr>
                <p:cNvPr id="8774" name="Google Shape;8774;p7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81" name="Google Shape;8781;p76"/>
          <p:cNvGrpSpPr/>
          <p:nvPr/>
        </p:nvGrpSpPr>
        <p:grpSpPr>
          <a:xfrm>
            <a:off x="4031299" y="1191441"/>
            <a:ext cx="712557" cy="785901"/>
            <a:chOff x="4206459" y="1191441"/>
            <a:chExt cx="712557" cy="785901"/>
          </a:xfrm>
        </p:grpSpPr>
        <p:sp>
          <p:nvSpPr>
            <p:cNvPr id="8782" name="Google Shape;8782;p7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6" name="Google Shape;8786;p76"/>
            <p:cNvGrpSpPr/>
            <p:nvPr/>
          </p:nvGrpSpPr>
          <p:grpSpPr>
            <a:xfrm>
              <a:off x="4644280" y="1290523"/>
              <a:ext cx="143716" cy="29463"/>
              <a:chOff x="4644280" y="1290523"/>
              <a:chExt cx="143716" cy="29463"/>
            </a:xfrm>
          </p:grpSpPr>
          <p:sp>
            <p:nvSpPr>
              <p:cNvPr id="8787" name="Google Shape;8787;p7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6"/>
            <p:cNvGrpSpPr/>
            <p:nvPr/>
          </p:nvGrpSpPr>
          <p:grpSpPr>
            <a:xfrm>
              <a:off x="4356567" y="1191441"/>
              <a:ext cx="143690" cy="29488"/>
              <a:chOff x="4356567" y="1191441"/>
              <a:chExt cx="143690" cy="29488"/>
            </a:xfrm>
          </p:grpSpPr>
          <p:sp>
            <p:nvSpPr>
              <p:cNvPr id="8792" name="Google Shape;8792;p7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6"/>
            <p:cNvGrpSpPr/>
            <p:nvPr/>
          </p:nvGrpSpPr>
          <p:grpSpPr>
            <a:xfrm>
              <a:off x="4339009" y="1863727"/>
              <a:ext cx="143703" cy="29476"/>
              <a:chOff x="4339009" y="1863727"/>
              <a:chExt cx="143703" cy="29476"/>
            </a:xfrm>
          </p:grpSpPr>
          <p:sp>
            <p:nvSpPr>
              <p:cNvPr id="8797" name="Google Shape;8797;p7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76"/>
            <p:cNvGrpSpPr/>
            <p:nvPr/>
          </p:nvGrpSpPr>
          <p:grpSpPr>
            <a:xfrm>
              <a:off x="4206459" y="1607315"/>
              <a:ext cx="29539" cy="142899"/>
              <a:chOff x="4206459" y="1607315"/>
              <a:chExt cx="29539" cy="142899"/>
            </a:xfrm>
          </p:grpSpPr>
          <p:sp>
            <p:nvSpPr>
              <p:cNvPr id="8802" name="Google Shape;8802;p7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7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0" name="Google Shape;8810;p76"/>
            <p:cNvGrpSpPr/>
            <p:nvPr/>
          </p:nvGrpSpPr>
          <p:grpSpPr>
            <a:xfrm>
              <a:off x="4889463" y="1423737"/>
              <a:ext cx="29552" cy="142899"/>
              <a:chOff x="4889463" y="1423737"/>
              <a:chExt cx="29552" cy="142899"/>
            </a:xfrm>
          </p:grpSpPr>
          <p:sp>
            <p:nvSpPr>
              <p:cNvPr id="8811" name="Google Shape;8811;p7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6"/>
            <p:cNvGrpSpPr/>
            <p:nvPr/>
          </p:nvGrpSpPr>
          <p:grpSpPr>
            <a:xfrm>
              <a:off x="4771663" y="1876896"/>
              <a:ext cx="108651" cy="100447"/>
              <a:chOff x="4771663" y="1876896"/>
              <a:chExt cx="108651" cy="100447"/>
            </a:xfrm>
          </p:grpSpPr>
          <p:sp>
            <p:nvSpPr>
              <p:cNvPr id="8816" name="Google Shape;8816;p7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0" name="Google Shape;8820;p76"/>
          <p:cNvGrpSpPr/>
          <p:nvPr/>
        </p:nvGrpSpPr>
        <p:grpSpPr>
          <a:xfrm>
            <a:off x="4026774" y="2074664"/>
            <a:ext cx="791287" cy="720350"/>
            <a:chOff x="267375" y="1071875"/>
            <a:chExt cx="470500" cy="428550"/>
          </a:xfrm>
        </p:grpSpPr>
        <p:sp>
          <p:nvSpPr>
            <p:cNvPr id="8821" name="Google Shape;8821;p7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76"/>
          <p:cNvGrpSpPr/>
          <p:nvPr/>
        </p:nvGrpSpPr>
        <p:grpSpPr>
          <a:xfrm>
            <a:off x="727269" y="3719294"/>
            <a:ext cx="1408444" cy="673166"/>
            <a:chOff x="712664" y="3693287"/>
            <a:chExt cx="1460738" cy="698160"/>
          </a:xfrm>
        </p:grpSpPr>
        <p:grpSp>
          <p:nvGrpSpPr>
            <p:cNvPr id="8830" name="Google Shape;8830;p76"/>
            <p:cNvGrpSpPr/>
            <p:nvPr/>
          </p:nvGrpSpPr>
          <p:grpSpPr>
            <a:xfrm>
              <a:off x="1380079" y="4133090"/>
              <a:ext cx="234048" cy="258099"/>
              <a:chOff x="1380079" y="4133090"/>
              <a:chExt cx="234048" cy="258099"/>
            </a:xfrm>
          </p:grpSpPr>
          <p:sp>
            <p:nvSpPr>
              <p:cNvPr id="8831" name="Google Shape;8831;p7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6"/>
            <p:cNvGrpSpPr/>
            <p:nvPr/>
          </p:nvGrpSpPr>
          <p:grpSpPr>
            <a:xfrm>
              <a:off x="884610" y="3864082"/>
              <a:ext cx="1118566" cy="527275"/>
              <a:chOff x="890961" y="3865463"/>
              <a:chExt cx="1115221" cy="525698"/>
            </a:xfrm>
          </p:grpSpPr>
          <p:sp>
            <p:nvSpPr>
              <p:cNvPr id="8835" name="Google Shape;8835;p7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76"/>
            <p:cNvGrpSpPr/>
            <p:nvPr/>
          </p:nvGrpSpPr>
          <p:grpSpPr>
            <a:xfrm>
              <a:off x="712664" y="3693287"/>
              <a:ext cx="1460738" cy="698160"/>
              <a:chOff x="712664" y="3693025"/>
              <a:chExt cx="1460738" cy="698160"/>
            </a:xfrm>
          </p:grpSpPr>
          <p:sp>
            <p:nvSpPr>
              <p:cNvPr id="8839" name="Google Shape;8839;p7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5" name="Google Shape;8845;p76"/>
          <p:cNvGrpSpPr/>
          <p:nvPr/>
        </p:nvGrpSpPr>
        <p:grpSpPr>
          <a:xfrm>
            <a:off x="3164985" y="1191441"/>
            <a:ext cx="795485" cy="738831"/>
            <a:chOff x="3348603" y="1236445"/>
            <a:chExt cx="749256" cy="695894"/>
          </a:xfrm>
        </p:grpSpPr>
        <p:grpSp>
          <p:nvGrpSpPr>
            <p:cNvPr id="8846" name="Google Shape;8846;p76"/>
            <p:cNvGrpSpPr/>
            <p:nvPr/>
          </p:nvGrpSpPr>
          <p:grpSpPr>
            <a:xfrm>
              <a:off x="3583779" y="1236445"/>
              <a:ext cx="293795" cy="285811"/>
              <a:chOff x="3750225" y="1774000"/>
              <a:chExt cx="149575" cy="145525"/>
            </a:xfrm>
          </p:grpSpPr>
          <p:sp>
            <p:nvSpPr>
              <p:cNvPr id="8847" name="Google Shape;8847;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76"/>
            <p:cNvGrpSpPr/>
            <p:nvPr/>
          </p:nvGrpSpPr>
          <p:grpSpPr>
            <a:xfrm>
              <a:off x="3775534" y="1462599"/>
              <a:ext cx="322325" cy="285958"/>
              <a:chOff x="3847850" y="1889150"/>
              <a:chExt cx="164100" cy="145600"/>
            </a:xfrm>
          </p:grpSpPr>
          <p:sp>
            <p:nvSpPr>
              <p:cNvPr id="8850" name="Google Shape;8850;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6"/>
            <p:cNvGrpSpPr/>
            <p:nvPr/>
          </p:nvGrpSpPr>
          <p:grpSpPr>
            <a:xfrm>
              <a:off x="3545329" y="1646528"/>
              <a:ext cx="293746" cy="285811"/>
              <a:chOff x="3730650" y="1982800"/>
              <a:chExt cx="149550" cy="145525"/>
            </a:xfrm>
          </p:grpSpPr>
          <p:sp>
            <p:nvSpPr>
              <p:cNvPr id="8853" name="Google Shape;8853;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76"/>
            <p:cNvGrpSpPr/>
            <p:nvPr/>
          </p:nvGrpSpPr>
          <p:grpSpPr>
            <a:xfrm>
              <a:off x="3348603" y="1415046"/>
              <a:ext cx="294384" cy="284387"/>
              <a:chOff x="3630494" y="1864938"/>
              <a:chExt cx="149875" cy="144800"/>
            </a:xfrm>
          </p:grpSpPr>
          <p:sp>
            <p:nvSpPr>
              <p:cNvPr id="8856" name="Google Shape;8856;p7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8" name="Google Shape;8858;p76"/>
          <p:cNvGrpSpPr/>
          <p:nvPr/>
        </p:nvGrpSpPr>
        <p:grpSpPr>
          <a:xfrm>
            <a:off x="2286512" y="3714337"/>
            <a:ext cx="1324924" cy="678083"/>
            <a:chOff x="2413923" y="3711366"/>
            <a:chExt cx="1374117" cy="703260"/>
          </a:xfrm>
        </p:grpSpPr>
        <p:grpSp>
          <p:nvGrpSpPr>
            <p:cNvPr id="8859" name="Google Shape;8859;p76"/>
            <p:cNvGrpSpPr/>
            <p:nvPr/>
          </p:nvGrpSpPr>
          <p:grpSpPr>
            <a:xfrm>
              <a:off x="2413923" y="3711366"/>
              <a:ext cx="1374117" cy="703260"/>
              <a:chOff x="2413923" y="3711366"/>
              <a:chExt cx="1374117" cy="703260"/>
            </a:xfrm>
          </p:grpSpPr>
          <p:sp>
            <p:nvSpPr>
              <p:cNvPr id="8860" name="Google Shape;8860;p7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1" name="Google Shape;8861;p76"/>
              <p:cNvGrpSpPr/>
              <p:nvPr/>
            </p:nvGrpSpPr>
            <p:grpSpPr>
              <a:xfrm>
                <a:off x="2600284" y="3808654"/>
                <a:ext cx="234506" cy="138009"/>
                <a:chOff x="2600284" y="3808654"/>
                <a:chExt cx="234506" cy="138009"/>
              </a:xfrm>
            </p:grpSpPr>
            <p:sp>
              <p:nvSpPr>
                <p:cNvPr id="8862" name="Google Shape;8862;p7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3" name="Google Shape;8863;p7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64" name="Google Shape;8864;p76"/>
              <p:cNvGrpSpPr/>
              <p:nvPr/>
            </p:nvGrpSpPr>
            <p:grpSpPr>
              <a:xfrm>
                <a:off x="3359659" y="3805664"/>
                <a:ext cx="232294" cy="141000"/>
                <a:chOff x="3359659" y="3805664"/>
                <a:chExt cx="232294" cy="141000"/>
              </a:xfrm>
            </p:grpSpPr>
            <p:sp>
              <p:nvSpPr>
                <p:cNvPr id="8865" name="Google Shape;8865;p7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6" name="Google Shape;8866;p7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67" name="Google Shape;8867;p76"/>
              <p:cNvGrpSpPr/>
              <p:nvPr/>
            </p:nvGrpSpPr>
            <p:grpSpPr>
              <a:xfrm>
                <a:off x="3067316" y="3711366"/>
                <a:ext cx="66900" cy="166809"/>
                <a:chOff x="3067316" y="3711366"/>
                <a:chExt cx="66900" cy="166809"/>
              </a:xfrm>
            </p:grpSpPr>
            <p:sp>
              <p:nvSpPr>
                <p:cNvPr id="8868" name="Google Shape;8868;p7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9" name="Google Shape;8869;p7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70" name="Google Shape;8870;p76"/>
              <p:cNvGrpSpPr/>
              <p:nvPr/>
            </p:nvGrpSpPr>
            <p:grpSpPr>
              <a:xfrm>
                <a:off x="2413923" y="4058666"/>
                <a:ext cx="224119" cy="66900"/>
                <a:chOff x="2413923" y="4058666"/>
                <a:chExt cx="224119" cy="66900"/>
              </a:xfrm>
            </p:grpSpPr>
            <p:sp>
              <p:nvSpPr>
                <p:cNvPr id="8871" name="Google Shape;8871;p7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2" name="Google Shape;8872;p7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73" name="Google Shape;8873;p76"/>
              <p:cNvGrpSpPr/>
              <p:nvPr/>
            </p:nvGrpSpPr>
            <p:grpSpPr>
              <a:xfrm>
                <a:off x="3564643" y="4058666"/>
                <a:ext cx="223397" cy="66900"/>
                <a:chOff x="3564643" y="4058666"/>
                <a:chExt cx="223397" cy="66900"/>
              </a:xfrm>
            </p:grpSpPr>
            <p:sp>
              <p:nvSpPr>
                <p:cNvPr id="8874" name="Google Shape;8874;p7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7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876" name="Google Shape;8876;p76"/>
            <p:cNvGrpSpPr/>
            <p:nvPr/>
          </p:nvGrpSpPr>
          <p:grpSpPr>
            <a:xfrm>
              <a:off x="2633353" y="3965763"/>
              <a:ext cx="933975" cy="445687"/>
              <a:chOff x="2633353" y="3965763"/>
              <a:chExt cx="933975" cy="445687"/>
            </a:xfrm>
          </p:grpSpPr>
          <p:sp>
            <p:nvSpPr>
              <p:cNvPr id="8877" name="Google Shape;8877;p7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9" name="Google Shape;8879;p76"/>
          <p:cNvGrpSpPr/>
          <p:nvPr/>
        </p:nvGrpSpPr>
        <p:grpSpPr>
          <a:xfrm>
            <a:off x="6410784" y="1264884"/>
            <a:ext cx="1131087" cy="587383"/>
            <a:chOff x="238125" y="999450"/>
            <a:chExt cx="7140700" cy="3708225"/>
          </a:xfrm>
        </p:grpSpPr>
        <p:sp>
          <p:nvSpPr>
            <p:cNvPr id="8880" name="Google Shape;8880;p7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76"/>
          <p:cNvGrpSpPr/>
          <p:nvPr/>
        </p:nvGrpSpPr>
        <p:grpSpPr>
          <a:xfrm>
            <a:off x="3762234" y="3714379"/>
            <a:ext cx="1375854" cy="678131"/>
            <a:chOff x="3913765" y="3641905"/>
            <a:chExt cx="1522805" cy="750560"/>
          </a:xfrm>
        </p:grpSpPr>
        <p:grpSp>
          <p:nvGrpSpPr>
            <p:cNvPr id="8890" name="Google Shape;8890;p76"/>
            <p:cNvGrpSpPr/>
            <p:nvPr/>
          </p:nvGrpSpPr>
          <p:grpSpPr>
            <a:xfrm>
              <a:off x="3913765" y="3997002"/>
              <a:ext cx="1522805" cy="395463"/>
              <a:chOff x="3913765" y="3997002"/>
              <a:chExt cx="1522805" cy="395463"/>
            </a:xfrm>
          </p:grpSpPr>
          <p:grpSp>
            <p:nvGrpSpPr>
              <p:cNvPr id="8891" name="Google Shape;8891;p76"/>
              <p:cNvGrpSpPr/>
              <p:nvPr/>
            </p:nvGrpSpPr>
            <p:grpSpPr>
              <a:xfrm>
                <a:off x="3913765" y="4138659"/>
                <a:ext cx="507602" cy="253806"/>
                <a:chOff x="3913765" y="4138659"/>
                <a:chExt cx="507602" cy="253806"/>
              </a:xfrm>
            </p:grpSpPr>
            <p:sp>
              <p:nvSpPr>
                <p:cNvPr id="8892" name="Google Shape;8892;p7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94" name="Google Shape;8894;p76"/>
              <p:cNvGrpSpPr/>
              <p:nvPr/>
            </p:nvGrpSpPr>
            <p:grpSpPr>
              <a:xfrm>
                <a:off x="4421361" y="3997002"/>
                <a:ext cx="507618" cy="395463"/>
                <a:chOff x="4421361" y="3997002"/>
                <a:chExt cx="507618" cy="395463"/>
              </a:xfrm>
            </p:grpSpPr>
            <p:sp>
              <p:nvSpPr>
                <p:cNvPr id="8895" name="Google Shape;8895;p7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76"/>
              <p:cNvGrpSpPr/>
              <p:nvPr/>
            </p:nvGrpSpPr>
            <p:grpSpPr>
              <a:xfrm>
                <a:off x="4928973" y="4189418"/>
                <a:ext cx="507596" cy="203047"/>
                <a:chOff x="4928973" y="4189418"/>
                <a:chExt cx="507596" cy="203047"/>
              </a:xfrm>
            </p:grpSpPr>
            <p:sp>
              <p:nvSpPr>
                <p:cNvPr id="8898" name="Google Shape;8898;p7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0" name="Google Shape;8900;p76"/>
            <p:cNvGrpSpPr/>
            <p:nvPr/>
          </p:nvGrpSpPr>
          <p:grpSpPr>
            <a:xfrm>
              <a:off x="4482186" y="3641905"/>
              <a:ext cx="397605" cy="349784"/>
              <a:chOff x="2906375" y="1159725"/>
              <a:chExt cx="1860575" cy="1636800"/>
            </a:xfrm>
          </p:grpSpPr>
          <p:sp>
            <p:nvSpPr>
              <p:cNvPr id="8901" name="Google Shape;8901;p7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5" name="Google Shape;8905;p76"/>
          <p:cNvGrpSpPr/>
          <p:nvPr/>
        </p:nvGrpSpPr>
        <p:grpSpPr>
          <a:xfrm>
            <a:off x="6546943" y="2074305"/>
            <a:ext cx="940737" cy="721067"/>
            <a:chOff x="6599718" y="2068734"/>
            <a:chExt cx="940737" cy="721067"/>
          </a:xfrm>
        </p:grpSpPr>
        <p:sp>
          <p:nvSpPr>
            <p:cNvPr id="8906" name="Google Shape;8906;p7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2" name="Google Shape;8912;p76"/>
            <p:cNvGrpSpPr/>
            <p:nvPr/>
          </p:nvGrpSpPr>
          <p:grpSpPr>
            <a:xfrm>
              <a:off x="6836957" y="2068734"/>
              <a:ext cx="461892" cy="721067"/>
              <a:chOff x="6836957" y="2068734"/>
              <a:chExt cx="461892" cy="721067"/>
            </a:xfrm>
          </p:grpSpPr>
          <p:sp>
            <p:nvSpPr>
              <p:cNvPr id="8913" name="Google Shape;8913;p7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9" name="Google Shape;8919;p76"/>
              <p:cNvGrpSpPr/>
              <p:nvPr/>
            </p:nvGrpSpPr>
            <p:grpSpPr>
              <a:xfrm>
                <a:off x="6836957" y="2068734"/>
                <a:ext cx="461892" cy="721067"/>
                <a:chOff x="6836957" y="2068734"/>
                <a:chExt cx="461892" cy="721067"/>
              </a:xfrm>
            </p:grpSpPr>
            <p:sp>
              <p:nvSpPr>
                <p:cNvPr id="8920" name="Google Shape;8920;p7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27" name="Google Shape;8927;p76"/>
          <p:cNvGrpSpPr/>
          <p:nvPr/>
        </p:nvGrpSpPr>
        <p:grpSpPr>
          <a:xfrm>
            <a:off x="2430262" y="2078652"/>
            <a:ext cx="712577" cy="712374"/>
            <a:chOff x="2559249" y="2069323"/>
            <a:chExt cx="685566" cy="685634"/>
          </a:xfrm>
        </p:grpSpPr>
        <p:sp>
          <p:nvSpPr>
            <p:cNvPr id="8928" name="Google Shape;8928;p7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6"/>
          <p:cNvGrpSpPr/>
          <p:nvPr/>
        </p:nvGrpSpPr>
        <p:grpSpPr>
          <a:xfrm>
            <a:off x="7612699" y="1191441"/>
            <a:ext cx="845645" cy="711911"/>
            <a:chOff x="951975" y="315800"/>
            <a:chExt cx="5860325" cy="4933550"/>
          </a:xfrm>
        </p:grpSpPr>
        <p:sp>
          <p:nvSpPr>
            <p:cNvPr id="8942" name="Google Shape;8942;p7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76"/>
          <p:cNvGrpSpPr/>
          <p:nvPr/>
        </p:nvGrpSpPr>
        <p:grpSpPr>
          <a:xfrm>
            <a:off x="3709828" y="2927550"/>
            <a:ext cx="1617932" cy="621724"/>
            <a:chOff x="3862800" y="3038525"/>
            <a:chExt cx="1329006" cy="510698"/>
          </a:xfrm>
        </p:grpSpPr>
        <p:sp>
          <p:nvSpPr>
            <p:cNvPr id="8951" name="Google Shape;8951;p7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3" name="Google Shape;8953;p76"/>
            <p:cNvGrpSpPr/>
            <p:nvPr/>
          </p:nvGrpSpPr>
          <p:grpSpPr>
            <a:xfrm>
              <a:off x="3967075" y="3040337"/>
              <a:ext cx="1019927" cy="402126"/>
              <a:chOff x="3967075" y="3040337"/>
              <a:chExt cx="1019927" cy="402126"/>
            </a:xfrm>
          </p:grpSpPr>
          <p:sp>
            <p:nvSpPr>
              <p:cNvPr id="8954" name="Google Shape;8954;p7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76"/>
            <p:cNvGrpSpPr/>
            <p:nvPr/>
          </p:nvGrpSpPr>
          <p:grpSpPr>
            <a:xfrm>
              <a:off x="4186700" y="3040337"/>
              <a:ext cx="390475" cy="183289"/>
              <a:chOff x="4186700" y="3040337"/>
              <a:chExt cx="390475" cy="183289"/>
            </a:xfrm>
          </p:grpSpPr>
          <p:sp>
            <p:nvSpPr>
              <p:cNvPr id="8957" name="Google Shape;8957;p7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6"/>
            <p:cNvGrpSpPr/>
            <p:nvPr/>
          </p:nvGrpSpPr>
          <p:grpSpPr>
            <a:xfrm>
              <a:off x="4073727" y="3040337"/>
              <a:ext cx="697794" cy="296263"/>
              <a:chOff x="4073727" y="3040337"/>
              <a:chExt cx="697794" cy="296263"/>
            </a:xfrm>
          </p:grpSpPr>
          <p:sp>
            <p:nvSpPr>
              <p:cNvPr id="8960" name="Google Shape;8960;p7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76"/>
            <p:cNvGrpSpPr/>
            <p:nvPr/>
          </p:nvGrpSpPr>
          <p:grpSpPr>
            <a:xfrm>
              <a:off x="3862800" y="3038525"/>
              <a:ext cx="1329006" cy="510698"/>
              <a:chOff x="3862800" y="3038525"/>
              <a:chExt cx="1329006" cy="510698"/>
            </a:xfrm>
          </p:grpSpPr>
          <p:sp>
            <p:nvSpPr>
              <p:cNvPr id="8963" name="Google Shape;8963;p7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5" name="Google Shape;8965;p76"/>
          <p:cNvGrpSpPr/>
          <p:nvPr/>
        </p:nvGrpSpPr>
        <p:grpSpPr>
          <a:xfrm>
            <a:off x="718150" y="1191441"/>
            <a:ext cx="883205" cy="775176"/>
            <a:chOff x="649648" y="271400"/>
            <a:chExt cx="6215377" cy="5455143"/>
          </a:xfrm>
        </p:grpSpPr>
        <p:sp>
          <p:nvSpPr>
            <p:cNvPr id="8966" name="Google Shape;8966;p7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76"/>
          <p:cNvGrpSpPr/>
          <p:nvPr/>
        </p:nvGrpSpPr>
        <p:grpSpPr>
          <a:xfrm>
            <a:off x="2326452" y="1191441"/>
            <a:ext cx="767704" cy="815489"/>
            <a:chOff x="2499700" y="1135950"/>
            <a:chExt cx="732402" cy="777990"/>
          </a:xfrm>
        </p:grpSpPr>
        <p:grpSp>
          <p:nvGrpSpPr>
            <p:cNvPr id="8979" name="Google Shape;8979;p76"/>
            <p:cNvGrpSpPr/>
            <p:nvPr/>
          </p:nvGrpSpPr>
          <p:grpSpPr>
            <a:xfrm>
              <a:off x="2499700" y="1135950"/>
              <a:ext cx="732402" cy="694705"/>
              <a:chOff x="2499700" y="1135950"/>
              <a:chExt cx="732402" cy="694705"/>
            </a:xfrm>
          </p:grpSpPr>
          <p:sp>
            <p:nvSpPr>
              <p:cNvPr id="8980" name="Google Shape;8980;p7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6"/>
            <p:cNvGrpSpPr/>
            <p:nvPr/>
          </p:nvGrpSpPr>
          <p:grpSpPr>
            <a:xfrm>
              <a:off x="2517909" y="1188726"/>
              <a:ext cx="702702" cy="725214"/>
              <a:chOff x="2517909" y="1188726"/>
              <a:chExt cx="702702" cy="725214"/>
            </a:xfrm>
          </p:grpSpPr>
          <p:sp>
            <p:nvSpPr>
              <p:cNvPr id="9008" name="Google Shape;9008;p7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3" name="Google Shape;9013;p76"/>
          <p:cNvGrpSpPr/>
          <p:nvPr/>
        </p:nvGrpSpPr>
        <p:grpSpPr>
          <a:xfrm>
            <a:off x="1672184" y="1191441"/>
            <a:ext cx="583439" cy="870229"/>
            <a:chOff x="1716825" y="1121550"/>
            <a:chExt cx="622800" cy="928938"/>
          </a:xfrm>
        </p:grpSpPr>
        <p:grpSp>
          <p:nvGrpSpPr>
            <p:cNvPr id="9014" name="Google Shape;9014;p76"/>
            <p:cNvGrpSpPr/>
            <p:nvPr/>
          </p:nvGrpSpPr>
          <p:grpSpPr>
            <a:xfrm>
              <a:off x="1716825" y="1121550"/>
              <a:ext cx="622800" cy="928938"/>
              <a:chOff x="1716825" y="1121550"/>
              <a:chExt cx="622800" cy="928938"/>
            </a:xfrm>
          </p:grpSpPr>
          <p:cxnSp>
            <p:nvCxnSpPr>
              <p:cNvPr id="9015" name="Google Shape;9015;p7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016" name="Google Shape;9016;p7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76"/>
            <p:cNvGrpSpPr/>
            <p:nvPr/>
          </p:nvGrpSpPr>
          <p:grpSpPr>
            <a:xfrm>
              <a:off x="1768050" y="1172775"/>
              <a:ext cx="520200" cy="832000"/>
              <a:chOff x="1768050" y="1172775"/>
              <a:chExt cx="520200" cy="832000"/>
            </a:xfrm>
          </p:grpSpPr>
          <p:cxnSp>
            <p:nvCxnSpPr>
              <p:cNvPr id="9018" name="Google Shape;9018;p7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019" name="Google Shape;9019;p7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76"/>
            <p:cNvGrpSpPr/>
            <p:nvPr/>
          </p:nvGrpSpPr>
          <p:grpSpPr>
            <a:xfrm>
              <a:off x="1820100" y="1225475"/>
              <a:ext cx="416400" cy="729575"/>
              <a:chOff x="1820100" y="1225475"/>
              <a:chExt cx="416400" cy="729575"/>
            </a:xfrm>
          </p:grpSpPr>
          <p:cxnSp>
            <p:nvCxnSpPr>
              <p:cNvPr id="9021" name="Google Shape;9021;p7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022" name="Google Shape;9022;p7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6"/>
            <p:cNvGrpSpPr/>
            <p:nvPr/>
          </p:nvGrpSpPr>
          <p:grpSpPr>
            <a:xfrm>
              <a:off x="1874250" y="1278825"/>
              <a:ext cx="308100" cy="605275"/>
              <a:chOff x="1874250" y="1278825"/>
              <a:chExt cx="308100" cy="605275"/>
            </a:xfrm>
          </p:grpSpPr>
          <p:cxnSp>
            <p:nvCxnSpPr>
              <p:cNvPr id="9024" name="Google Shape;9024;p7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025" name="Google Shape;9025;p7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7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76"/>
          <p:cNvGrpSpPr/>
          <p:nvPr/>
        </p:nvGrpSpPr>
        <p:grpSpPr>
          <a:xfrm>
            <a:off x="1592007" y="2077763"/>
            <a:ext cx="739072" cy="714152"/>
            <a:chOff x="4334725" y="1355875"/>
            <a:chExt cx="3106650" cy="3001900"/>
          </a:xfrm>
        </p:grpSpPr>
        <p:grpSp>
          <p:nvGrpSpPr>
            <p:cNvPr id="9028" name="Google Shape;9028;p76"/>
            <p:cNvGrpSpPr/>
            <p:nvPr/>
          </p:nvGrpSpPr>
          <p:grpSpPr>
            <a:xfrm>
              <a:off x="4516050" y="1724875"/>
              <a:ext cx="2693725" cy="2632900"/>
              <a:chOff x="4516050" y="1724875"/>
              <a:chExt cx="2693725" cy="2632900"/>
            </a:xfrm>
          </p:grpSpPr>
          <p:sp>
            <p:nvSpPr>
              <p:cNvPr id="9029" name="Google Shape;9029;p7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6"/>
            <p:cNvGrpSpPr/>
            <p:nvPr/>
          </p:nvGrpSpPr>
          <p:grpSpPr>
            <a:xfrm>
              <a:off x="4334725" y="1355875"/>
              <a:ext cx="3106650" cy="2709650"/>
              <a:chOff x="4334725" y="1355875"/>
              <a:chExt cx="3106650" cy="2709650"/>
            </a:xfrm>
          </p:grpSpPr>
          <p:sp>
            <p:nvSpPr>
              <p:cNvPr id="9033" name="Google Shape;9033;p7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6" name="Google Shape;9036;p76"/>
          <p:cNvGrpSpPr/>
          <p:nvPr/>
        </p:nvGrpSpPr>
        <p:grpSpPr>
          <a:xfrm>
            <a:off x="7708956" y="3708534"/>
            <a:ext cx="312074" cy="684173"/>
            <a:chOff x="7645573" y="3754300"/>
            <a:chExt cx="293855" cy="644170"/>
          </a:xfrm>
        </p:grpSpPr>
        <p:sp>
          <p:nvSpPr>
            <p:cNvPr id="9037" name="Google Shape;9037;p7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76"/>
          <p:cNvGrpSpPr/>
          <p:nvPr/>
        </p:nvGrpSpPr>
        <p:grpSpPr>
          <a:xfrm>
            <a:off x="5630944" y="1191441"/>
            <a:ext cx="709011" cy="739359"/>
            <a:chOff x="5830645" y="1256617"/>
            <a:chExt cx="530340" cy="553040"/>
          </a:xfrm>
        </p:grpSpPr>
        <p:grpSp>
          <p:nvGrpSpPr>
            <p:cNvPr id="9040" name="Google Shape;9040;p76"/>
            <p:cNvGrpSpPr/>
            <p:nvPr/>
          </p:nvGrpSpPr>
          <p:grpSpPr>
            <a:xfrm>
              <a:off x="5830645" y="1256617"/>
              <a:ext cx="259743" cy="269909"/>
              <a:chOff x="5830645" y="1256617"/>
              <a:chExt cx="259743" cy="269909"/>
            </a:xfrm>
          </p:grpSpPr>
          <p:sp>
            <p:nvSpPr>
              <p:cNvPr id="9041" name="Google Shape;9041;p7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76"/>
            <p:cNvGrpSpPr/>
            <p:nvPr/>
          </p:nvGrpSpPr>
          <p:grpSpPr>
            <a:xfrm>
              <a:off x="6101293" y="1256617"/>
              <a:ext cx="259692" cy="269909"/>
              <a:chOff x="6101293" y="1256617"/>
              <a:chExt cx="259692" cy="269909"/>
            </a:xfrm>
          </p:grpSpPr>
          <p:sp>
            <p:nvSpPr>
              <p:cNvPr id="9044" name="Google Shape;9044;p7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76"/>
            <p:cNvGrpSpPr/>
            <p:nvPr/>
          </p:nvGrpSpPr>
          <p:grpSpPr>
            <a:xfrm>
              <a:off x="5830645" y="1539749"/>
              <a:ext cx="259692" cy="269909"/>
              <a:chOff x="5830645" y="1539749"/>
              <a:chExt cx="259692" cy="269909"/>
            </a:xfrm>
          </p:grpSpPr>
          <p:sp>
            <p:nvSpPr>
              <p:cNvPr id="9047" name="Google Shape;9047;p7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76"/>
            <p:cNvGrpSpPr/>
            <p:nvPr/>
          </p:nvGrpSpPr>
          <p:grpSpPr>
            <a:xfrm>
              <a:off x="6101293" y="1539749"/>
              <a:ext cx="259692" cy="269909"/>
              <a:chOff x="6101293" y="1539749"/>
              <a:chExt cx="259692" cy="269909"/>
            </a:xfrm>
          </p:grpSpPr>
          <p:sp>
            <p:nvSpPr>
              <p:cNvPr id="9050" name="Google Shape;9050;p7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2" name="Google Shape;9052;p7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76"/>
          <p:cNvGrpSpPr/>
          <p:nvPr/>
        </p:nvGrpSpPr>
        <p:grpSpPr>
          <a:xfrm>
            <a:off x="732438" y="2927557"/>
            <a:ext cx="1452955" cy="621360"/>
            <a:chOff x="732422" y="2990152"/>
            <a:chExt cx="1337773" cy="572102"/>
          </a:xfrm>
        </p:grpSpPr>
        <p:sp>
          <p:nvSpPr>
            <p:cNvPr id="9054" name="Google Shape;9054;p7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063"/>
        <p:cNvGrpSpPr/>
        <p:nvPr/>
      </p:nvGrpSpPr>
      <p:grpSpPr>
        <a:xfrm>
          <a:off x="0" y="0"/>
          <a:ext cx="0" cy="0"/>
          <a:chOff x="0" y="0"/>
          <a:chExt cx="0" cy="0"/>
        </a:xfrm>
      </p:grpSpPr>
      <p:grpSp>
        <p:nvGrpSpPr>
          <p:cNvPr id="9064" name="Google Shape;9064;p77"/>
          <p:cNvGrpSpPr/>
          <p:nvPr/>
        </p:nvGrpSpPr>
        <p:grpSpPr>
          <a:xfrm>
            <a:off x="729238" y="1179665"/>
            <a:ext cx="1636117" cy="1526144"/>
            <a:chOff x="729238" y="1179665"/>
            <a:chExt cx="1636117" cy="1526144"/>
          </a:xfrm>
        </p:grpSpPr>
        <p:grpSp>
          <p:nvGrpSpPr>
            <p:cNvPr id="9065" name="Google Shape;9065;p77"/>
            <p:cNvGrpSpPr/>
            <p:nvPr/>
          </p:nvGrpSpPr>
          <p:grpSpPr>
            <a:xfrm>
              <a:off x="729238" y="1179665"/>
              <a:ext cx="80700" cy="1526144"/>
              <a:chOff x="729238" y="1179665"/>
              <a:chExt cx="80700" cy="1526144"/>
            </a:xfrm>
          </p:grpSpPr>
          <p:sp>
            <p:nvSpPr>
              <p:cNvPr id="9066" name="Google Shape;9066;p7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77"/>
            <p:cNvGrpSpPr/>
            <p:nvPr/>
          </p:nvGrpSpPr>
          <p:grpSpPr>
            <a:xfrm>
              <a:off x="903098" y="1179665"/>
              <a:ext cx="80700" cy="1526144"/>
              <a:chOff x="903098" y="1179665"/>
              <a:chExt cx="80700" cy="1526144"/>
            </a:xfrm>
          </p:grpSpPr>
          <p:sp>
            <p:nvSpPr>
              <p:cNvPr id="9077" name="Google Shape;9077;p7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7"/>
            <p:cNvGrpSpPr/>
            <p:nvPr/>
          </p:nvGrpSpPr>
          <p:grpSpPr>
            <a:xfrm>
              <a:off x="1076958" y="1179665"/>
              <a:ext cx="80700" cy="1526144"/>
              <a:chOff x="1076958" y="1179665"/>
              <a:chExt cx="80700" cy="1526144"/>
            </a:xfrm>
          </p:grpSpPr>
          <p:sp>
            <p:nvSpPr>
              <p:cNvPr id="9088" name="Google Shape;9088;p7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7"/>
            <p:cNvGrpSpPr/>
            <p:nvPr/>
          </p:nvGrpSpPr>
          <p:grpSpPr>
            <a:xfrm>
              <a:off x="1247707" y="1179665"/>
              <a:ext cx="80700" cy="1526144"/>
              <a:chOff x="1247707" y="1179665"/>
              <a:chExt cx="80700" cy="1526144"/>
            </a:xfrm>
          </p:grpSpPr>
          <p:sp>
            <p:nvSpPr>
              <p:cNvPr id="9099" name="Google Shape;9099;p7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77"/>
            <p:cNvGrpSpPr/>
            <p:nvPr/>
          </p:nvGrpSpPr>
          <p:grpSpPr>
            <a:xfrm>
              <a:off x="1421567" y="1179665"/>
              <a:ext cx="80700" cy="1526144"/>
              <a:chOff x="1421567" y="1179665"/>
              <a:chExt cx="80700" cy="1526144"/>
            </a:xfrm>
          </p:grpSpPr>
          <p:sp>
            <p:nvSpPr>
              <p:cNvPr id="9110" name="Google Shape;9110;p7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77"/>
            <p:cNvGrpSpPr/>
            <p:nvPr/>
          </p:nvGrpSpPr>
          <p:grpSpPr>
            <a:xfrm>
              <a:off x="1592327" y="1179665"/>
              <a:ext cx="80700" cy="1526144"/>
              <a:chOff x="1592327" y="1179665"/>
              <a:chExt cx="80700" cy="1526144"/>
            </a:xfrm>
          </p:grpSpPr>
          <p:sp>
            <p:nvSpPr>
              <p:cNvPr id="9121" name="Google Shape;9121;p7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77"/>
            <p:cNvGrpSpPr/>
            <p:nvPr/>
          </p:nvGrpSpPr>
          <p:grpSpPr>
            <a:xfrm>
              <a:off x="1766187" y="1179665"/>
              <a:ext cx="80700" cy="1526144"/>
              <a:chOff x="1766187" y="1179665"/>
              <a:chExt cx="80700" cy="1526144"/>
            </a:xfrm>
          </p:grpSpPr>
          <p:sp>
            <p:nvSpPr>
              <p:cNvPr id="9132" name="Google Shape;9132;p7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77"/>
            <p:cNvGrpSpPr/>
            <p:nvPr/>
          </p:nvGrpSpPr>
          <p:grpSpPr>
            <a:xfrm>
              <a:off x="1936935" y="1179665"/>
              <a:ext cx="80700" cy="1526144"/>
              <a:chOff x="1936935" y="1179665"/>
              <a:chExt cx="80700" cy="1526144"/>
            </a:xfrm>
          </p:grpSpPr>
          <p:sp>
            <p:nvSpPr>
              <p:cNvPr id="9143" name="Google Shape;9143;p7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77"/>
            <p:cNvGrpSpPr/>
            <p:nvPr/>
          </p:nvGrpSpPr>
          <p:grpSpPr>
            <a:xfrm>
              <a:off x="2110795" y="1179665"/>
              <a:ext cx="80700" cy="1526144"/>
              <a:chOff x="2110795" y="1179665"/>
              <a:chExt cx="80700" cy="1526144"/>
            </a:xfrm>
          </p:grpSpPr>
          <p:sp>
            <p:nvSpPr>
              <p:cNvPr id="9154" name="Google Shape;9154;p7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7"/>
            <p:cNvGrpSpPr/>
            <p:nvPr/>
          </p:nvGrpSpPr>
          <p:grpSpPr>
            <a:xfrm>
              <a:off x="2284655" y="1179665"/>
              <a:ext cx="80700" cy="1526144"/>
              <a:chOff x="2284655" y="1179665"/>
              <a:chExt cx="80700" cy="1526144"/>
            </a:xfrm>
          </p:grpSpPr>
          <p:sp>
            <p:nvSpPr>
              <p:cNvPr id="9165" name="Google Shape;9165;p7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5" name="Google Shape;9175;p77"/>
          <p:cNvGrpSpPr/>
          <p:nvPr/>
        </p:nvGrpSpPr>
        <p:grpSpPr>
          <a:xfrm>
            <a:off x="2623904" y="1198803"/>
            <a:ext cx="1364248" cy="1102133"/>
            <a:chOff x="2623904" y="1198803"/>
            <a:chExt cx="1364248" cy="1102133"/>
          </a:xfrm>
        </p:grpSpPr>
        <p:grpSp>
          <p:nvGrpSpPr>
            <p:cNvPr id="9176" name="Google Shape;9176;p77"/>
            <p:cNvGrpSpPr/>
            <p:nvPr/>
          </p:nvGrpSpPr>
          <p:grpSpPr>
            <a:xfrm>
              <a:off x="2623907" y="1198803"/>
              <a:ext cx="1364245" cy="273000"/>
              <a:chOff x="2623907" y="1198803"/>
              <a:chExt cx="1364245" cy="273000"/>
            </a:xfrm>
          </p:grpSpPr>
          <p:sp>
            <p:nvSpPr>
              <p:cNvPr id="9177" name="Google Shape;9177;p7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77"/>
            <p:cNvGrpSpPr/>
            <p:nvPr/>
          </p:nvGrpSpPr>
          <p:grpSpPr>
            <a:xfrm>
              <a:off x="2623904" y="1476964"/>
              <a:ext cx="1364245" cy="273000"/>
              <a:chOff x="2623904" y="1476964"/>
              <a:chExt cx="1364245" cy="273000"/>
            </a:xfrm>
          </p:grpSpPr>
          <p:sp>
            <p:nvSpPr>
              <p:cNvPr id="9183" name="Google Shape;9183;p7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7"/>
            <p:cNvGrpSpPr/>
            <p:nvPr/>
          </p:nvGrpSpPr>
          <p:grpSpPr>
            <a:xfrm>
              <a:off x="2623907" y="1749775"/>
              <a:ext cx="1364245" cy="273000"/>
              <a:chOff x="2623907" y="1749775"/>
              <a:chExt cx="1364245" cy="273000"/>
            </a:xfrm>
          </p:grpSpPr>
          <p:sp>
            <p:nvSpPr>
              <p:cNvPr id="9189" name="Google Shape;9189;p7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77"/>
            <p:cNvGrpSpPr/>
            <p:nvPr/>
          </p:nvGrpSpPr>
          <p:grpSpPr>
            <a:xfrm>
              <a:off x="2623904" y="2027936"/>
              <a:ext cx="1364245" cy="273000"/>
              <a:chOff x="2623904" y="2027936"/>
              <a:chExt cx="1364245" cy="273000"/>
            </a:xfrm>
          </p:grpSpPr>
          <p:sp>
            <p:nvSpPr>
              <p:cNvPr id="9195" name="Google Shape;9195;p7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0" name="Google Shape;9200;p77"/>
          <p:cNvGrpSpPr/>
          <p:nvPr/>
        </p:nvGrpSpPr>
        <p:grpSpPr>
          <a:xfrm>
            <a:off x="2613365" y="2657986"/>
            <a:ext cx="1387541" cy="159124"/>
            <a:chOff x="3200660" y="2180272"/>
            <a:chExt cx="2563824" cy="378237"/>
          </a:xfrm>
        </p:grpSpPr>
        <p:sp>
          <p:nvSpPr>
            <p:cNvPr id="9201" name="Google Shape;9201;p7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77"/>
          <p:cNvGrpSpPr/>
          <p:nvPr/>
        </p:nvGrpSpPr>
        <p:grpSpPr>
          <a:xfrm>
            <a:off x="2609890" y="2935811"/>
            <a:ext cx="1390502" cy="159625"/>
            <a:chOff x="3530150" y="2790075"/>
            <a:chExt cx="1962600" cy="225300"/>
          </a:xfrm>
        </p:grpSpPr>
        <p:sp>
          <p:nvSpPr>
            <p:cNvPr id="9220" name="Google Shape;9220;p7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7"/>
          <p:cNvGrpSpPr/>
          <p:nvPr/>
        </p:nvGrpSpPr>
        <p:grpSpPr>
          <a:xfrm>
            <a:off x="2610543" y="3214137"/>
            <a:ext cx="1411629" cy="153761"/>
            <a:chOff x="3558802" y="4011427"/>
            <a:chExt cx="1866000" cy="111300"/>
          </a:xfrm>
        </p:grpSpPr>
        <p:sp>
          <p:nvSpPr>
            <p:cNvPr id="9223" name="Google Shape;9223;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77"/>
          <p:cNvGrpSpPr/>
          <p:nvPr/>
        </p:nvGrpSpPr>
        <p:grpSpPr>
          <a:xfrm>
            <a:off x="2610235" y="2419536"/>
            <a:ext cx="1383503" cy="119749"/>
            <a:chOff x="3465975" y="2270276"/>
            <a:chExt cx="1986364" cy="171929"/>
          </a:xfrm>
        </p:grpSpPr>
        <p:sp>
          <p:nvSpPr>
            <p:cNvPr id="9226" name="Google Shape;9226;p7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77"/>
          <p:cNvGrpSpPr/>
          <p:nvPr/>
        </p:nvGrpSpPr>
        <p:grpSpPr>
          <a:xfrm>
            <a:off x="2621243" y="3783187"/>
            <a:ext cx="1369531" cy="195460"/>
            <a:chOff x="723300" y="4253549"/>
            <a:chExt cx="2276482" cy="324900"/>
          </a:xfrm>
        </p:grpSpPr>
        <p:sp>
          <p:nvSpPr>
            <p:cNvPr id="9235" name="Google Shape;9235;p7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7"/>
          <p:cNvGrpSpPr/>
          <p:nvPr/>
        </p:nvGrpSpPr>
        <p:grpSpPr>
          <a:xfrm>
            <a:off x="2610803" y="3484367"/>
            <a:ext cx="1389066" cy="180119"/>
            <a:chOff x="705948" y="3788465"/>
            <a:chExt cx="2308953" cy="299400"/>
          </a:xfrm>
        </p:grpSpPr>
        <p:sp>
          <p:nvSpPr>
            <p:cNvPr id="9241" name="Google Shape;9241;p7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77"/>
          <p:cNvGrpSpPr/>
          <p:nvPr/>
        </p:nvGrpSpPr>
        <p:grpSpPr>
          <a:xfrm>
            <a:off x="2658741" y="4097347"/>
            <a:ext cx="1304609" cy="294074"/>
            <a:chOff x="2658741" y="4097347"/>
            <a:chExt cx="1304609" cy="294074"/>
          </a:xfrm>
        </p:grpSpPr>
        <p:grpSp>
          <p:nvGrpSpPr>
            <p:cNvPr id="9247" name="Google Shape;9247;p77"/>
            <p:cNvGrpSpPr/>
            <p:nvPr/>
          </p:nvGrpSpPr>
          <p:grpSpPr>
            <a:xfrm>
              <a:off x="2658741" y="4097347"/>
              <a:ext cx="118572" cy="294074"/>
              <a:chOff x="3343310" y="4475555"/>
              <a:chExt cx="127717" cy="316753"/>
            </a:xfrm>
          </p:grpSpPr>
          <p:sp>
            <p:nvSpPr>
              <p:cNvPr id="9248" name="Google Shape;9248;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7"/>
            <p:cNvGrpSpPr/>
            <p:nvPr/>
          </p:nvGrpSpPr>
          <p:grpSpPr>
            <a:xfrm>
              <a:off x="3815519" y="4098388"/>
              <a:ext cx="147831" cy="291991"/>
              <a:chOff x="3527539" y="4476677"/>
              <a:chExt cx="159232" cy="314510"/>
            </a:xfrm>
          </p:grpSpPr>
          <p:sp>
            <p:nvSpPr>
              <p:cNvPr id="9251" name="Google Shape;9251;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7"/>
            <p:cNvGrpSpPr/>
            <p:nvPr/>
          </p:nvGrpSpPr>
          <p:grpSpPr>
            <a:xfrm>
              <a:off x="3511696" y="4098388"/>
              <a:ext cx="147831" cy="291991"/>
              <a:chOff x="3527539" y="4476677"/>
              <a:chExt cx="159232" cy="314510"/>
            </a:xfrm>
          </p:grpSpPr>
          <p:sp>
            <p:nvSpPr>
              <p:cNvPr id="9254" name="Google Shape;9254;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7"/>
            <p:cNvGrpSpPr/>
            <p:nvPr/>
          </p:nvGrpSpPr>
          <p:grpSpPr>
            <a:xfrm>
              <a:off x="3207874" y="4098388"/>
              <a:ext cx="147831" cy="291991"/>
              <a:chOff x="3527539" y="4476677"/>
              <a:chExt cx="159232" cy="314510"/>
            </a:xfrm>
          </p:grpSpPr>
          <p:sp>
            <p:nvSpPr>
              <p:cNvPr id="9257" name="Google Shape;9257;p7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7"/>
            <p:cNvGrpSpPr/>
            <p:nvPr/>
          </p:nvGrpSpPr>
          <p:grpSpPr>
            <a:xfrm>
              <a:off x="2933305" y="4097347"/>
              <a:ext cx="118572" cy="294074"/>
              <a:chOff x="3343310" y="4475555"/>
              <a:chExt cx="127717" cy="316753"/>
            </a:xfrm>
          </p:grpSpPr>
          <p:sp>
            <p:nvSpPr>
              <p:cNvPr id="9260" name="Google Shape;9260;p7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2" name="Google Shape;9262;p77"/>
          <p:cNvGrpSpPr/>
          <p:nvPr/>
        </p:nvGrpSpPr>
        <p:grpSpPr>
          <a:xfrm>
            <a:off x="4277571" y="2080469"/>
            <a:ext cx="1433821" cy="191501"/>
            <a:chOff x="4273350" y="2080469"/>
            <a:chExt cx="1433821" cy="191501"/>
          </a:xfrm>
        </p:grpSpPr>
        <p:grpSp>
          <p:nvGrpSpPr>
            <p:cNvPr id="9263" name="Google Shape;9263;p77"/>
            <p:cNvGrpSpPr/>
            <p:nvPr/>
          </p:nvGrpSpPr>
          <p:grpSpPr>
            <a:xfrm>
              <a:off x="4273350" y="2080469"/>
              <a:ext cx="1433821" cy="0"/>
              <a:chOff x="5224975" y="2962250"/>
              <a:chExt cx="1544400" cy="0"/>
            </a:xfrm>
          </p:grpSpPr>
          <p:cxnSp>
            <p:nvCxnSpPr>
              <p:cNvPr id="9264" name="Google Shape;9264;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65" name="Google Shape;9265;p7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266" name="Google Shape;9266;p77"/>
            <p:cNvGrpSpPr/>
            <p:nvPr/>
          </p:nvGrpSpPr>
          <p:grpSpPr>
            <a:xfrm>
              <a:off x="4273350" y="2271969"/>
              <a:ext cx="1433821" cy="0"/>
              <a:chOff x="5224975" y="2962250"/>
              <a:chExt cx="1544400" cy="0"/>
            </a:xfrm>
          </p:grpSpPr>
          <p:cxnSp>
            <p:nvCxnSpPr>
              <p:cNvPr id="9267" name="Google Shape;9267;p7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68" name="Google Shape;9268;p7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269" name="Google Shape;9269;p77"/>
          <p:cNvGrpSpPr/>
          <p:nvPr/>
        </p:nvGrpSpPr>
        <p:grpSpPr>
          <a:xfrm>
            <a:off x="4279126" y="1183036"/>
            <a:ext cx="1430711" cy="743389"/>
            <a:chOff x="5159450" y="1919950"/>
            <a:chExt cx="1541050" cy="862500"/>
          </a:xfrm>
        </p:grpSpPr>
        <p:sp>
          <p:nvSpPr>
            <p:cNvPr id="9270" name="Google Shape;9270;p7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271" name="Google Shape;9271;p77"/>
            <p:cNvGrpSpPr/>
            <p:nvPr/>
          </p:nvGrpSpPr>
          <p:grpSpPr>
            <a:xfrm>
              <a:off x="5159450" y="1919950"/>
              <a:ext cx="1541050" cy="862500"/>
              <a:chOff x="5159450" y="1919950"/>
              <a:chExt cx="1541050" cy="862500"/>
            </a:xfrm>
          </p:grpSpPr>
          <p:cxnSp>
            <p:nvCxnSpPr>
              <p:cNvPr id="9272" name="Google Shape;9272;p7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273" name="Google Shape;9273;p7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274" name="Google Shape;9274;p77"/>
          <p:cNvGrpSpPr/>
          <p:nvPr/>
        </p:nvGrpSpPr>
        <p:grpSpPr>
          <a:xfrm>
            <a:off x="4269239" y="2406364"/>
            <a:ext cx="1450484" cy="1052087"/>
            <a:chOff x="5230575" y="1554475"/>
            <a:chExt cx="2137150" cy="1550150"/>
          </a:xfrm>
        </p:grpSpPr>
        <p:sp>
          <p:nvSpPr>
            <p:cNvPr id="9275" name="Google Shape;9275;p7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7"/>
          <p:cNvGrpSpPr/>
          <p:nvPr/>
        </p:nvGrpSpPr>
        <p:grpSpPr>
          <a:xfrm rot="10800000">
            <a:off x="4285790" y="3498553"/>
            <a:ext cx="1417383" cy="887946"/>
            <a:chOff x="5645403" y="2920021"/>
            <a:chExt cx="2650800" cy="2180614"/>
          </a:xfrm>
        </p:grpSpPr>
        <p:sp>
          <p:nvSpPr>
            <p:cNvPr id="9289" name="Google Shape;9289;p7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0" name="Google Shape;9290;p77"/>
            <p:cNvCxnSpPr>
              <a:stCxn id="928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91" name="Google Shape;9291;p7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2" name="Google Shape;9292;p77"/>
            <p:cNvCxnSpPr>
              <a:endCxn id="929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293" name="Google Shape;9293;p7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4" name="Google Shape;9294;p77"/>
            <p:cNvCxnSpPr>
              <a:stCxn id="929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95" name="Google Shape;9295;p7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6" name="Google Shape;9296;p77"/>
            <p:cNvCxnSpPr>
              <a:endCxn id="929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97" name="Google Shape;9297;p77"/>
          <p:cNvGrpSpPr/>
          <p:nvPr/>
        </p:nvGrpSpPr>
        <p:grpSpPr>
          <a:xfrm>
            <a:off x="7386150" y="2401908"/>
            <a:ext cx="1071743" cy="1021579"/>
            <a:chOff x="7189833" y="2022667"/>
            <a:chExt cx="1251159" cy="1192597"/>
          </a:xfrm>
        </p:grpSpPr>
        <p:sp>
          <p:nvSpPr>
            <p:cNvPr id="9298" name="Google Shape;9298;p7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7"/>
          <p:cNvGrpSpPr/>
          <p:nvPr/>
        </p:nvGrpSpPr>
        <p:grpSpPr>
          <a:xfrm>
            <a:off x="727421" y="2828315"/>
            <a:ext cx="1695374" cy="1560837"/>
            <a:chOff x="727421" y="2828315"/>
            <a:chExt cx="1695374" cy="1560837"/>
          </a:xfrm>
        </p:grpSpPr>
        <p:grpSp>
          <p:nvGrpSpPr>
            <p:cNvPr id="9303" name="Google Shape;9303;p77"/>
            <p:cNvGrpSpPr/>
            <p:nvPr/>
          </p:nvGrpSpPr>
          <p:grpSpPr>
            <a:xfrm>
              <a:off x="819108" y="2882501"/>
              <a:ext cx="103104" cy="1426186"/>
              <a:chOff x="4674013" y="3100904"/>
              <a:chExt cx="122758" cy="1698043"/>
            </a:xfrm>
          </p:grpSpPr>
          <p:sp>
            <p:nvSpPr>
              <p:cNvPr id="9304" name="Google Shape;9304;p7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77"/>
            <p:cNvGrpSpPr/>
            <p:nvPr/>
          </p:nvGrpSpPr>
          <p:grpSpPr>
            <a:xfrm>
              <a:off x="1062475" y="2882501"/>
              <a:ext cx="103104" cy="1426186"/>
              <a:chOff x="4940438" y="3100904"/>
              <a:chExt cx="122758" cy="1698043"/>
            </a:xfrm>
          </p:grpSpPr>
          <p:sp>
            <p:nvSpPr>
              <p:cNvPr id="9312" name="Google Shape;9312;p7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77"/>
            <p:cNvGrpSpPr/>
            <p:nvPr/>
          </p:nvGrpSpPr>
          <p:grpSpPr>
            <a:xfrm>
              <a:off x="1299324" y="2882501"/>
              <a:ext cx="103104" cy="1426186"/>
              <a:chOff x="5206863" y="3100904"/>
              <a:chExt cx="122758" cy="1698043"/>
            </a:xfrm>
          </p:grpSpPr>
          <p:sp>
            <p:nvSpPr>
              <p:cNvPr id="9320" name="Google Shape;9320;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7"/>
            <p:cNvGrpSpPr/>
            <p:nvPr/>
          </p:nvGrpSpPr>
          <p:grpSpPr>
            <a:xfrm>
              <a:off x="1786057" y="2882501"/>
              <a:ext cx="103104" cy="1426186"/>
              <a:chOff x="6006138" y="3143629"/>
              <a:chExt cx="122758" cy="1698043"/>
            </a:xfrm>
          </p:grpSpPr>
          <p:sp>
            <p:nvSpPr>
              <p:cNvPr id="9328" name="Google Shape;9328;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77"/>
            <p:cNvGrpSpPr/>
            <p:nvPr/>
          </p:nvGrpSpPr>
          <p:grpSpPr>
            <a:xfrm>
              <a:off x="2029422" y="2882501"/>
              <a:ext cx="103104" cy="1426186"/>
              <a:chOff x="6805413" y="3100904"/>
              <a:chExt cx="122758" cy="1698043"/>
            </a:xfrm>
          </p:grpSpPr>
          <p:sp>
            <p:nvSpPr>
              <p:cNvPr id="9336" name="Google Shape;9336;p7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77"/>
            <p:cNvGrpSpPr/>
            <p:nvPr/>
          </p:nvGrpSpPr>
          <p:grpSpPr>
            <a:xfrm>
              <a:off x="727421" y="2828315"/>
              <a:ext cx="1695374" cy="1560837"/>
              <a:chOff x="734799" y="2782450"/>
              <a:chExt cx="1571100" cy="1577400"/>
            </a:xfrm>
          </p:grpSpPr>
          <p:cxnSp>
            <p:nvCxnSpPr>
              <p:cNvPr id="9344" name="Google Shape;9344;p7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345" name="Google Shape;9345;p7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346" name="Google Shape;9346;p77"/>
            <p:cNvGrpSpPr/>
            <p:nvPr/>
          </p:nvGrpSpPr>
          <p:grpSpPr>
            <a:xfrm>
              <a:off x="2272795" y="2882501"/>
              <a:ext cx="103104" cy="1426186"/>
              <a:chOff x="5206863" y="3100904"/>
              <a:chExt cx="122758" cy="1698043"/>
            </a:xfrm>
          </p:grpSpPr>
          <p:sp>
            <p:nvSpPr>
              <p:cNvPr id="9347" name="Google Shape;9347;p7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7"/>
            <p:cNvGrpSpPr/>
            <p:nvPr/>
          </p:nvGrpSpPr>
          <p:grpSpPr>
            <a:xfrm>
              <a:off x="1542694" y="2882501"/>
              <a:ext cx="103104" cy="1426186"/>
              <a:chOff x="6006138" y="3143629"/>
              <a:chExt cx="122758" cy="1698043"/>
            </a:xfrm>
          </p:grpSpPr>
          <p:sp>
            <p:nvSpPr>
              <p:cNvPr id="9355" name="Google Shape;9355;p7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2" name="Google Shape;9362;p77"/>
          <p:cNvGrpSpPr/>
          <p:nvPr/>
        </p:nvGrpSpPr>
        <p:grpSpPr>
          <a:xfrm>
            <a:off x="5936000" y="2405887"/>
            <a:ext cx="1248543" cy="1025319"/>
            <a:chOff x="5183758" y="1210600"/>
            <a:chExt cx="3605380" cy="2960783"/>
          </a:xfrm>
        </p:grpSpPr>
        <p:sp>
          <p:nvSpPr>
            <p:cNvPr id="9363" name="Google Shape;9363;p7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67" name="Google Shape;9367;p7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368" name="Google Shape;9368;p7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369" name="Google Shape;9369;p7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370" name="Google Shape;9370;p7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371" name="Google Shape;9371;p7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77"/>
          <p:cNvGrpSpPr/>
          <p:nvPr/>
        </p:nvGrpSpPr>
        <p:grpSpPr>
          <a:xfrm>
            <a:off x="5793062" y="3544204"/>
            <a:ext cx="2664831" cy="843440"/>
            <a:chOff x="5916567" y="1099697"/>
            <a:chExt cx="2556683" cy="809211"/>
          </a:xfrm>
        </p:grpSpPr>
        <p:sp>
          <p:nvSpPr>
            <p:cNvPr id="9373" name="Google Shape;9373;p7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7"/>
          <p:cNvGrpSpPr/>
          <p:nvPr/>
        </p:nvGrpSpPr>
        <p:grpSpPr>
          <a:xfrm>
            <a:off x="5900602" y="1193063"/>
            <a:ext cx="1299851" cy="1023338"/>
            <a:chOff x="5900602" y="1193063"/>
            <a:chExt cx="1299851" cy="1023338"/>
          </a:xfrm>
        </p:grpSpPr>
        <p:grpSp>
          <p:nvGrpSpPr>
            <p:cNvPr id="9382" name="Google Shape;9382;p77"/>
            <p:cNvGrpSpPr/>
            <p:nvPr/>
          </p:nvGrpSpPr>
          <p:grpSpPr>
            <a:xfrm>
              <a:off x="6743564" y="1193063"/>
              <a:ext cx="456889" cy="700379"/>
              <a:chOff x="6743564" y="1193063"/>
              <a:chExt cx="456889" cy="700379"/>
            </a:xfrm>
          </p:grpSpPr>
          <p:grpSp>
            <p:nvGrpSpPr>
              <p:cNvPr id="9383" name="Google Shape;9383;p77"/>
              <p:cNvGrpSpPr/>
              <p:nvPr/>
            </p:nvGrpSpPr>
            <p:grpSpPr>
              <a:xfrm>
                <a:off x="6743564" y="1690731"/>
                <a:ext cx="214402" cy="202710"/>
                <a:chOff x="6743564" y="1690731"/>
                <a:chExt cx="214402" cy="202710"/>
              </a:xfrm>
            </p:grpSpPr>
            <p:sp>
              <p:nvSpPr>
                <p:cNvPr id="9384" name="Google Shape;9384;p7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77"/>
              <p:cNvGrpSpPr/>
              <p:nvPr/>
            </p:nvGrpSpPr>
            <p:grpSpPr>
              <a:xfrm>
                <a:off x="6915505" y="1193063"/>
                <a:ext cx="284947" cy="589637"/>
                <a:chOff x="6915505" y="1193063"/>
                <a:chExt cx="284947" cy="589637"/>
              </a:xfrm>
            </p:grpSpPr>
            <p:sp>
              <p:nvSpPr>
                <p:cNvPr id="9387" name="Google Shape;9387;p7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8" name="Google Shape;9388;p7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89" name="Google Shape;9389;p77"/>
            <p:cNvGrpSpPr/>
            <p:nvPr/>
          </p:nvGrpSpPr>
          <p:grpSpPr>
            <a:xfrm>
              <a:off x="6520337" y="1193063"/>
              <a:ext cx="341815" cy="801589"/>
              <a:chOff x="6520337" y="1193063"/>
              <a:chExt cx="341815" cy="801589"/>
            </a:xfrm>
          </p:grpSpPr>
          <p:grpSp>
            <p:nvGrpSpPr>
              <p:cNvPr id="9390" name="Google Shape;9390;p77"/>
              <p:cNvGrpSpPr/>
              <p:nvPr/>
            </p:nvGrpSpPr>
            <p:grpSpPr>
              <a:xfrm>
                <a:off x="6520337" y="1589527"/>
                <a:ext cx="213950" cy="405125"/>
                <a:chOff x="6520337" y="1589527"/>
                <a:chExt cx="213950" cy="405125"/>
              </a:xfrm>
            </p:grpSpPr>
            <p:sp>
              <p:nvSpPr>
                <p:cNvPr id="9391" name="Google Shape;9391;p7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77"/>
              <p:cNvGrpSpPr/>
              <p:nvPr/>
            </p:nvGrpSpPr>
            <p:grpSpPr>
              <a:xfrm>
                <a:off x="6577204" y="1193063"/>
                <a:ext cx="284947" cy="453562"/>
                <a:chOff x="6577204" y="1193063"/>
                <a:chExt cx="284947" cy="453562"/>
              </a:xfrm>
            </p:grpSpPr>
            <p:sp>
              <p:nvSpPr>
                <p:cNvPr id="9394" name="Google Shape;9394;p7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5" name="Google Shape;9395;p7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96" name="Google Shape;9396;p77"/>
            <p:cNvGrpSpPr/>
            <p:nvPr/>
          </p:nvGrpSpPr>
          <p:grpSpPr>
            <a:xfrm>
              <a:off x="6238903" y="1193063"/>
              <a:ext cx="300475" cy="901782"/>
              <a:chOff x="6238903" y="1193063"/>
              <a:chExt cx="300475" cy="901782"/>
            </a:xfrm>
          </p:grpSpPr>
          <p:grpSp>
            <p:nvGrpSpPr>
              <p:cNvPr id="9397" name="Google Shape;9397;p77"/>
              <p:cNvGrpSpPr/>
              <p:nvPr/>
            </p:nvGrpSpPr>
            <p:grpSpPr>
              <a:xfrm>
                <a:off x="6290865" y="1489315"/>
                <a:ext cx="248514" cy="605530"/>
                <a:chOff x="6290865" y="1489315"/>
                <a:chExt cx="248514" cy="605530"/>
              </a:xfrm>
            </p:grpSpPr>
            <p:sp>
              <p:nvSpPr>
                <p:cNvPr id="9398" name="Google Shape;9398;p7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77"/>
              <p:cNvGrpSpPr/>
              <p:nvPr/>
            </p:nvGrpSpPr>
            <p:grpSpPr>
              <a:xfrm>
                <a:off x="6238903" y="1193063"/>
                <a:ext cx="284947" cy="327512"/>
                <a:chOff x="6238903" y="1193063"/>
                <a:chExt cx="284947" cy="327512"/>
              </a:xfrm>
            </p:grpSpPr>
            <p:sp>
              <p:nvSpPr>
                <p:cNvPr id="9401" name="Google Shape;9401;p7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2" name="Google Shape;9402;p7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403" name="Google Shape;9403;p77"/>
            <p:cNvGrpSpPr/>
            <p:nvPr/>
          </p:nvGrpSpPr>
          <p:grpSpPr>
            <a:xfrm>
              <a:off x="5900602" y="1193063"/>
              <a:ext cx="444345" cy="1023338"/>
              <a:chOff x="5900602" y="1193063"/>
              <a:chExt cx="444345" cy="1023338"/>
            </a:xfrm>
          </p:grpSpPr>
          <p:grpSp>
            <p:nvGrpSpPr>
              <p:cNvPr id="9404" name="Google Shape;9404;p77"/>
              <p:cNvGrpSpPr/>
              <p:nvPr/>
            </p:nvGrpSpPr>
            <p:grpSpPr>
              <a:xfrm>
                <a:off x="6046501" y="1367785"/>
                <a:ext cx="298446" cy="848616"/>
                <a:chOff x="6046501" y="1367785"/>
                <a:chExt cx="298446" cy="848616"/>
              </a:xfrm>
            </p:grpSpPr>
            <p:sp>
              <p:nvSpPr>
                <p:cNvPr id="9405" name="Google Shape;9405;p7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77"/>
              <p:cNvGrpSpPr/>
              <p:nvPr/>
            </p:nvGrpSpPr>
            <p:grpSpPr>
              <a:xfrm>
                <a:off x="5900602" y="1193063"/>
                <a:ext cx="284947" cy="182312"/>
                <a:chOff x="5900602" y="1193063"/>
                <a:chExt cx="284947" cy="182312"/>
              </a:xfrm>
            </p:grpSpPr>
            <p:sp>
              <p:nvSpPr>
                <p:cNvPr id="9408" name="Google Shape;9408;p7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9" name="Google Shape;9409;p7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410" name="Google Shape;9410;p77"/>
          <p:cNvGrpSpPr/>
          <p:nvPr/>
        </p:nvGrpSpPr>
        <p:grpSpPr>
          <a:xfrm>
            <a:off x="7238484" y="1193208"/>
            <a:ext cx="1219413" cy="1051365"/>
            <a:chOff x="7287122" y="1165658"/>
            <a:chExt cx="1219413" cy="1051365"/>
          </a:xfrm>
        </p:grpSpPr>
        <p:grpSp>
          <p:nvGrpSpPr>
            <p:cNvPr id="9411" name="Google Shape;9411;p77"/>
            <p:cNvGrpSpPr/>
            <p:nvPr/>
          </p:nvGrpSpPr>
          <p:grpSpPr>
            <a:xfrm>
              <a:off x="7287122" y="1969723"/>
              <a:ext cx="1219413" cy="247300"/>
              <a:chOff x="7287122" y="1969723"/>
              <a:chExt cx="1219413" cy="247300"/>
            </a:xfrm>
          </p:grpSpPr>
          <p:sp>
            <p:nvSpPr>
              <p:cNvPr id="9412" name="Google Shape;9412;p7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3" name="Google Shape;9413;p77"/>
              <p:cNvGrpSpPr/>
              <p:nvPr/>
            </p:nvGrpSpPr>
            <p:grpSpPr>
              <a:xfrm>
                <a:off x="7287122" y="2063892"/>
                <a:ext cx="1151753" cy="73428"/>
                <a:chOff x="7287122" y="2063892"/>
                <a:chExt cx="1151753" cy="73428"/>
              </a:xfrm>
            </p:grpSpPr>
            <p:sp>
              <p:nvSpPr>
                <p:cNvPr id="9414" name="Google Shape;9414;p7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5" name="Google Shape;9415;p7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416" name="Google Shape;9416;p77"/>
            <p:cNvGrpSpPr/>
            <p:nvPr/>
          </p:nvGrpSpPr>
          <p:grpSpPr>
            <a:xfrm>
              <a:off x="7287122" y="1712201"/>
              <a:ext cx="1219403" cy="246767"/>
              <a:chOff x="7287122" y="1712201"/>
              <a:chExt cx="1219403" cy="246767"/>
            </a:xfrm>
          </p:grpSpPr>
          <p:sp>
            <p:nvSpPr>
              <p:cNvPr id="9417" name="Google Shape;9417;p7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8" name="Google Shape;9418;p77"/>
              <p:cNvGrpSpPr/>
              <p:nvPr/>
            </p:nvGrpSpPr>
            <p:grpSpPr>
              <a:xfrm>
                <a:off x="7287122" y="1842861"/>
                <a:ext cx="1005303" cy="73419"/>
                <a:chOff x="7287122" y="1842861"/>
                <a:chExt cx="1005303" cy="73419"/>
              </a:xfrm>
            </p:grpSpPr>
            <p:sp>
              <p:nvSpPr>
                <p:cNvPr id="9419" name="Google Shape;9419;p7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0" name="Google Shape;9420;p7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421" name="Google Shape;9421;p77"/>
            <p:cNvGrpSpPr/>
            <p:nvPr/>
          </p:nvGrpSpPr>
          <p:grpSpPr>
            <a:xfrm>
              <a:off x="7287122" y="1447520"/>
              <a:ext cx="1219403" cy="286667"/>
              <a:chOff x="7287122" y="1447520"/>
              <a:chExt cx="1219403" cy="286667"/>
            </a:xfrm>
          </p:grpSpPr>
          <p:sp>
            <p:nvSpPr>
              <p:cNvPr id="9422" name="Google Shape;9422;p7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3" name="Google Shape;9423;p77"/>
              <p:cNvGrpSpPr/>
              <p:nvPr/>
            </p:nvGrpSpPr>
            <p:grpSpPr>
              <a:xfrm>
                <a:off x="7287122" y="1581977"/>
                <a:ext cx="852803" cy="73428"/>
                <a:chOff x="7287122" y="1581977"/>
                <a:chExt cx="852803" cy="73428"/>
              </a:xfrm>
            </p:grpSpPr>
            <p:sp>
              <p:nvSpPr>
                <p:cNvPr id="9424" name="Google Shape;9424;p7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5" name="Google Shape;9425;p7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426" name="Google Shape;9426;p77"/>
            <p:cNvGrpSpPr/>
            <p:nvPr/>
          </p:nvGrpSpPr>
          <p:grpSpPr>
            <a:xfrm>
              <a:off x="7287122" y="1165658"/>
              <a:ext cx="1219403" cy="344253"/>
              <a:chOff x="7287122" y="1165658"/>
              <a:chExt cx="1219403" cy="344253"/>
            </a:xfrm>
          </p:grpSpPr>
          <p:sp>
            <p:nvSpPr>
              <p:cNvPr id="9427" name="Google Shape;9427;p7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8" name="Google Shape;9428;p77"/>
              <p:cNvGrpSpPr/>
              <p:nvPr/>
            </p:nvGrpSpPr>
            <p:grpSpPr>
              <a:xfrm>
                <a:off x="7287122" y="1341025"/>
                <a:ext cx="695703" cy="73419"/>
                <a:chOff x="7287122" y="1341025"/>
                <a:chExt cx="695703" cy="73419"/>
              </a:xfrm>
            </p:grpSpPr>
            <p:sp>
              <p:nvSpPr>
                <p:cNvPr id="9429" name="Google Shape;9429;p7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0" name="Google Shape;9430;p7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34"/>
        <p:cNvGrpSpPr/>
        <p:nvPr/>
      </p:nvGrpSpPr>
      <p:grpSpPr>
        <a:xfrm>
          <a:off x="0" y="0"/>
          <a:ext cx="0" cy="0"/>
          <a:chOff x="0" y="0"/>
          <a:chExt cx="0" cy="0"/>
        </a:xfrm>
      </p:grpSpPr>
      <p:sp>
        <p:nvSpPr>
          <p:cNvPr id="9435" name="Google Shape;9435;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436" name="Google Shape;9436;p7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437" name="Google Shape;9437;p78"/>
          <p:cNvGrpSpPr/>
          <p:nvPr/>
        </p:nvGrpSpPr>
        <p:grpSpPr>
          <a:xfrm>
            <a:off x="866243" y="2291587"/>
            <a:ext cx="415546" cy="355053"/>
            <a:chOff x="866243" y="2291587"/>
            <a:chExt cx="415546" cy="355053"/>
          </a:xfrm>
        </p:grpSpPr>
        <p:sp>
          <p:nvSpPr>
            <p:cNvPr id="9438" name="Google Shape;9438;p7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3" name="Google Shape;9443;p7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4" name="Google Shape;9444;p78"/>
          <p:cNvGrpSpPr/>
          <p:nvPr/>
        </p:nvGrpSpPr>
        <p:grpSpPr>
          <a:xfrm>
            <a:off x="1958520" y="2302574"/>
            <a:ext cx="359213" cy="327807"/>
            <a:chOff x="1958520" y="2302574"/>
            <a:chExt cx="359213" cy="327807"/>
          </a:xfrm>
        </p:grpSpPr>
        <p:sp>
          <p:nvSpPr>
            <p:cNvPr id="9445" name="Google Shape;9445;p7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8"/>
          <p:cNvGrpSpPr/>
          <p:nvPr/>
        </p:nvGrpSpPr>
        <p:grpSpPr>
          <a:xfrm>
            <a:off x="2579882" y="2287427"/>
            <a:ext cx="207582" cy="359594"/>
            <a:chOff x="2656082" y="2287427"/>
            <a:chExt cx="207582" cy="359594"/>
          </a:xfrm>
        </p:grpSpPr>
        <p:sp>
          <p:nvSpPr>
            <p:cNvPr id="9449" name="Google Shape;9449;p7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8"/>
          <p:cNvGrpSpPr/>
          <p:nvPr/>
        </p:nvGrpSpPr>
        <p:grpSpPr>
          <a:xfrm>
            <a:off x="3049653" y="2321468"/>
            <a:ext cx="362991" cy="290018"/>
            <a:chOff x="3049653" y="2321468"/>
            <a:chExt cx="362991" cy="290018"/>
          </a:xfrm>
        </p:grpSpPr>
        <p:sp>
          <p:nvSpPr>
            <p:cNvPr id="9454" name="Google Shape;9454;p7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8"/>
          <p:cNvGrpSpPr/>
          <p:nvPr/>
        </p:nvGrpSpPr>
        <p:grpSpPr>
          <a:xfrm>
            <a:off x="3564243" y="2289904"/>
            <a:ext cx="422342" cy="355243"/>
            <a:chOff x="3564243" y="2289904"/>
            <a:chExt cx="422342" cy="355243"/>
          </a:xfrm>
        </p:grpSpPr>
        <p:sp>
          <p:nvSpPr>
            <p:cNvPr id="9459" name="Google Shape;9459;p7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4" name="Google Shape;9464;p7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5" name="Google Shape;9465;p78"/>
          <p:cNvGrpSpPr/>
          <p:nvPr/>
        </p:nvGrpSpPr>
        <p:grpSpPr>
          <a:xfrm>
            <a:off x="4687894" y="2289713"/>
            <a:ext cx="359594" cy="353909"/>
            <a:chOff x="4687894" y="2289713"/>
            <a:chExt cx="359594" cy="353909"/>
          </a:xfrm>
        </p:grpSpPr>
        <p:sp>
          <p:nvSpPr>
            <p:cNvPr id="9466" name="Google Shape;9466;p7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0" name="Google Shape;9470;p78"/>
          <p:cNvGrpSpPr/>
          <p:nvPr/>
        </p:nvGrpSpPr>
        <p:grpSpPr>
          <a:xfrm>
            <a:off x="6372624" y="2308227"/>
            <a:ext cx="263567" cy="317614"/>
            <a:chOff x="6421399" y="2308227"/>
            <a:chExt cx="263567" cy="317614"/>
          </a:xfrm>
        </p:grpSpPr>
        <p:sp>
          <p:nvSpPr>
            <p:cNvPr id="9471" name="Google Shape;9471;p7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78"/>
          <p:cNvGrpSpPr/>
          <p:nvPr/>
        </p:nvGrpSpPr>
        <p:grpSpPr>
          <a:xfrm>
            <a:off x="6870193" y="2295620"/>
            <a:ext cx="360356" cy="343462"/>
            <a:chOff x="6870193" y="2295620"/>
            <a:chExt cx="360356" cy="343462"/>
          </a:xfrm>
        </p:grpSpPr>
        <p:sp>
          <p:nvSpPr>
            <p:cNvPr id="9476" name="Google Shape;9476;p7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78"/>
          <p:cNvGrpSpPr/>
          <p:nvPr/>
        </p:nvGrpSpPr>
        <p:grpSpPr>
          <a:xfrm>
            <a:off x="7441465" y="2302860"/>
            <a:ext cx="342192" cy="327140"/>
            <a:chOff x="7441465" y="2302860"/>
            <a:chExt cx="342192" cy="327140"/>
          </a:xfrm>
        </p:grpSpPr>
        <p:sp>
          <p:nvSpPr>
            <p:cNvPr id="9479" name="Google Shape;9479;p7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8"/>
          <p:cNvGrpSpPr/>
          <p:nvPr/>
        </p:nvGrpSpPr>
        <p:grpSpPr>
          <a:xfrm>
            <a:off x="7989683" y="2350207"/>
            <a:ext cx="332761" cy="234066"/>
            <a:chOff x="7989683" y="2350207"/>
            <a:chExt cx="332761" cy="234066"/>
          </a:xfrm>
        </p:grpSpPr>
        <p:sp>
          <p:nvSpPr>
            <p:cNvPr id="9482" name="Google Shape;9482;p7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8"/>
          <p:cNvGrpSpPr/>
          <p:nvPr/>
        </p:nvGrpSpPr>
        <p:grpSpPr>
          <a:xfrm>
            <a:off x="5823294" y="2309751"/>
            <a:ext cx="315327" cy="314978"/>
            <a:chOff x="5823294" y="2309751"/>
            <a:chExt cx="315327" cy="314978"/>
          </a:xfrm>
        </p:grpSpPr>
        <p:sp>
          <p:nvSpPr>
            <p:cNvPr id="9489" name="Google Shape;9489;p7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78"/>
          <p:cNvGrpSpPr/>
          <p:nvPr/>
        </p:nvGrpSpPr>
        <p:grpSpPr>
          <a:xfrm>
            <a:off x="2497275" y="2744159"/>
            <a:ext cx="370930" cy="370549"/>
            <a:chOff x="2497275" y="2744159"/>
            <a:chExt cx="370930" cy="370549"/>
          </a:xfrm>
        </p:grpSpPr>
        <p:sp>
          <p:nvSpPr>
            <p:cNvPr id="9507" name="Google Shape;9507;p7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78"/>
          <p:cNvGrpSpPr/>
          <p:nvPr/>
        </p:nvGrpSpPr>
        <p:grpSpPr>
          <a:xfrm>
            <a:off x="860940" y="2746477"/>
            <a:ext cx="371883" cy="365691"/>
            <a:chOff x="860940" y="2746477"/>
            <a:chExt cx="371883" cy="365691"/>
          </a:xfrm>
        </p:grpSpPr>
        <p:sp>
          <p:nvSpPr>
            <p:cNvPr id="9514" name="Google Shape;9514;p7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78"/>
          <p:cNvGrpSpPr/>
          <p:nvPr/>
        </p:nvGrpSpPr>
        <p:grpSpPr>
          <a:xfrm>
            <a:off x="1493849" y="2775533"/>
            <a:ext cx="283985" cy="341080"/>
            <a:chOff x="1493849" y="2775533"/>
            <a:chExt cx="283985" cy="341080"/>
          </a:xfrm>
        </p:grpSpPr>
        <p:sp>
          <p:nvSpPr>
            <p:cNvPr id="9520" name="Google Shape;9520;p7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8"/>
          <p:cNvGrpSpPr/>
          <p:nvPr/>
        </p:nvGrpSpPr>
        <p:grpSpPr>
          <a:xfrm>
            <a:off x="1952836" y="2774422"/>
            <a:ext cx="372835" cy="342573"/>
            <a:chOff x="1952836" y="2774422"/>
            <a:chExt cx="372835" cy="342573"/>
          </a:xfrm>
        </p:grpSpPr>
        <p:sp>
          <p:nvSpPr>
            <p:cNvPr id="9523" name="Google Shape;9523;p7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78"/>
          <p:cNvGrpSpPr/>
          <p:nvPr/>
        </p:nvGrpSpPr>
        <p:grpSpPr>
          <a:xfrm>
            <a:off x="3079916" y="2744477"/>
            <a:ext cx="332729" cy="372518"/>
            <a:chOff x="3079916" y="2744477"/>
            <a:chExt cx="332729" cy="372518"/>
          </a:xfrm>
        </p:grpSpPr>
        <p:sp>
          <p:nvSpPr>
            <p:cNvPr id="9527" name="Google Shape;9527;p7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78"/>
          <p:cNvGrpSpPr/>
          <p:nvPr/>
        </p:nvGrpSpPr>
        <p:grpSpPr>
          <a:xfrm>
            <a:off x="3620576" y="2745525"/>
            <a:ext cx="336889" cy="355592"/>
            <a:chOff x="3620576" y="2745525"/>
            <a:chExt cx="336889" cy="355592"/>
          </a:xfrm>
        </p:grpSpPr>
        <p:sp>
          <p:nvSpPr>
            <p:cNvPr id="9531" name="Google Shape;9531;p7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78"/>
          <p:cNvGrpSpPr/>
          <p:nvPr/>
        </p:nvGrpSpPr>
        <p:grpSpPr>
          <a:xfrm>
            <a:off x="4126815" y="2760704"/>
            <a:ext cx="380393" cy="363118"/>
            <a:chOff x="4126815" y="2760704"/>
            <a:chExt cx="380393" cy="363118"/>
          </a:xfrm>
        </p:grpSpPr>
        <p:sp>
          <p:nvSpPr>
            <p:cNvPr id="9534" name="Google Shape;9534;p7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8"/>
          <p:cNvGrpSpPr/>
          <p:nvPr/>
        </p:nvGrpSpPr>
        <p:grpSpPr>
          <a:xfrm>
            <a:off x="4675986" y="2745684"/>
            <a:ext cx="381346" cy="368644"/>
            <a:chOff x="4675986" y="2745684"/>
            <a:chExt cx="381346" cy="368644"/>
          </a:xfrm>
        </p:grpSpPr>
        <p:sp>
          <p:nvSpPr>
            <p:cNvPr id="9539" name="Google Shape;9539;p7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8"/>
          <p:cNvGrpSpPr/>
          <p:nvPr/>
        </p:nvGrpSpPr>
        <p:grpSpPr>
          <a:xfrm>
            <a:off x="5220616" y="2791061"/>
            <a:ext cx="373185" cy="302466"/>
            <a:chOff x="5220616" y="2791061"/>
            <a:chExt cx="373185" cy="302466"/>
          </a:xfrm>
        </p:grpSpPr>
        <p:sp>
          <p:nvSpPr>
            <p:cNvPr id="9542" name="Google Shape;9542;p7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8"/>
          <p:cNvGrpSpPr/>
          <p:nvPr/>
        </p:nvGrpSpPr>
        <p:grpSpPr>
          <a:xfrm>
            <a:off x="5788661" y="2772517"/>
            <a:ext cx="284366" cy="344097"/>
            <a:chOff x="5864861" y="2772517"/>
            <a:chExt cx="284366" cy="344097"/>
          </a:xfrm>
        </p:grpSpPr>
        <p:sp>
          <p:nvSpPr>
            <p:cNvPr id="9561" name="Google Shape;9561;p7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7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8" name="Google Shape;9568;p78"/>
          <p:cNvGrpSpPr/>
          <p:nvPr/>
        </p:nvGrpSpPr>
        <p:grpSpPr>
          <a:xfrm>
            <a:off x="6974158" y="2789537"/>
            <a:ext cx="255247" cy="327458"/>
            <a:chOff x="6974158" y="2789537"/>
            <a:chExt cx="255247" cy="327458"/>
          </a:xfrm>
        </p:grpSpPr>
        <p:sp>
          <p:nvSpPr>
            <p:cNvPr id="9569" name="Google Shape;9569;p7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78"/>
          <p:cNvGrpSpPr/>
          <p:nvPr/>
        </p:nvGrpSpPr>
        <p:grpSpPr>
          <a:xfrm>
            <a:off x="7530697" y="2790299"/>
            <a:ext cx="244291" cy="326314"/>
            <a:chOff x="7530697" y="2790299"/>
            <a:chExt cx="244291" cy="326314"/>
          </a:xfrm>
        </p:grpSpPr>
        <p:sp>
          <p:nvSpPr>
            <p:cNvPr id="9576" name="Google Shape;9576;p7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78"/>
          <p:cNvGrpSpPr/>
          <p:nvPr/>
        </p:nvGrpSpPr>
        <p:grpSpPr>
          <a:xfrm>
            <a:off x="7988191" y="2832248"/>
            <a:ext cx="332348" cy="283985"/>
            <a:chOff x="7988191" y="2832248"/>
            <a:chExt cx="332348" cy="283985"/>
          </a:xfrm>
        </p:grpSpPr>
        <p:sp>
          <p:nvSpPr>
            <p:cNvPr id="9583" name="Google Shape;9583;p7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6" name="Google Shape;9586;p7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7" name="Google Shape;9587;p78"/>
          <p:cNvGrpSpPr/>
          <p:nvPr/>
        </p:nvGrpSpPr>
        <p:grpSpPr>
          <a:xfrm>
            <a:off x="3588440" y="3258368"/>
            <a:ext cx="364484" cy="262423"/>
            <a:chOff x="3588440" y="3258368"/>
            <a:chExt cx="364484" cy="262423"/>
          </a:xfrm>
        </p:grpSpPr>
        <p:sp>
          <p:nvSpPr>
            <p:cNvPr id="9588" name="Google Shape;9588;p7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4" name="Google Shape;9594;p7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5" name="Google Shape;9595;p78"/>
          <p:cNvGrpSpPr/>
          <p:nvPr/>
        </p:nvGrpSpPr>
        <p:grpSpPr>
          <a:xfrm>
            <a:off x="5765817" y="3227724"/>
            <a:ext cx="364865" cy="324822"/>
            <a:chOff x="5765817" y="3227724"/>
            <a:chExt cx="364865" cy="324822"/>
          </a:xfrm>
        </p:grpSpPr>
        <p:sp>
          <p:nvSpPr>
            <p:cNvPr id="9596" name="Google Shape;9596;p7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8"/>
          <p:cNvGrpSpPr/>
          <p:nvPr/>
        </p:nvGrpSpPr>
        <p:grpSpPr>
          <a:xfrm>
            <a:off x="6228583" y="3237664"/>
            <a:ext cx="446539" cy="303895"/>
            <a:chOff x="6228583" y="3237664"/>
            <a:chExt cx="446539" cy="303895"/>
          </a:xfrm>
        </p:grpSpPr>
        <p:sp>
          <p:nvSpPr>
            <p:cNvPr id="9600" name="Google Shape;9600;p7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8"/>
          <p:cNvGrpSpPr/>
          <p:nvPr/>
        </p:nvGrpSpPr>
        <p:grpSpPr>
          <a:xfrm>
            <a:off x="865862" y="3207306"/>
            <a:ext cx="364484" cy="364897"/>
            <a:chOff x="865862" y="3207306"/>
            <a:chExt cx="364484" cy="364897"/>
          </a:xfrm>
        </p:grpSpPr>
        <p:sp>
          <p:nvSpPr>
            <p:cNvPr id="9618" name="Google Shape;9618;p7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78"/>
          <p:cNvGrpSpPr/>
          <p:nvPr/>
        </p:nvGrpSpPr>
        <p:grpSpPr>
          <a:xfrm>
            <a:off x="1404617" y="3226962"/>
            <a:ext cx="370168" cy="325965"/>
            <a:chOff x="1404617" y="3226962"/>
            <a:chExt cx="370168" cy="325965"/>
          </a:xfrm>
        </p:grpSpPr>
        <p:sp>
          <p:nvSpPr>
            <p:cNvPr id="9633" name="Google Shape;9633;p7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78"/>
          <p:cNvGrpSpPr/>
          <p:nvPr/>
        </p:nvGrpSpPr>
        <p:grpSpPr>
          <a:xfrm>
            <a:off x="1954741" y="3212419"/>
            <a:ext cx="366389" cy="354481"/>
            <a:chOff x="1954741" y="3212419"/>
            <a:chExt cx="366389" cy="354481"/>
          </a:xfrm>
        </p:grpSpPr>
        <p:sp>
          <p:nvSpPr>
            <p:cNvPr id="9643" name="Google Shape;9643;p7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78"/>
          <p:cNvGrpSpPr/>
          <p:nvPr/>
        </p:nvGrpSpPr>
        <p:grpSpPr>
          <a:xfrm>
            <a:off x="3043239" y="3215626"/>
            <a:ext cx="366008" cy="348670"/>
            <a:chOff x="3043239" y="3215626"/>
            <a:chExt cx="366008" cy="348670"/>
          </a:xfrm>
        </p:grpSpPr>
        <p:sp>
          <p:nvSpPr>
            <p:cNvPr id="9651" name="Google Shape;9651;p7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78"/>
          <p:cNvGrpSpPr/>
          <p:nvPr/>
        </p:nvGrpSpPr>
        <p:grpSpPr>
          <a:xfrm>
            <a:off x="4218333" y="3184982"/>
            <a:ext cx="209107" cy="383442"/>
            <a:chOff x="4218333" y="3184982"/>
            <a:chExt cx="209107" cy="383442"/>
          </a:xfrm>
        </p:grpSpPr>
        <p:sp>
          <p:nvSpPr>
            <p:cNvPr id="9654" name="Google Shape;9654;p7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6" name="Google Shape;9656;p7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7" name="Google Shape;9657;p78"/>
          <p:cNvGrpSpPr/>
          <p:nvPr/>
        </p:nvGrpSpPr>
        <p:grpSpPr>
          <a:xfrm>
            <a:off x="6896644" y="3216007"/>
            <a:ext cx="322917" cy="347876"/>
            <a:chOff x="6896644" y="3216007"/>
            <a:chExt cx="322917" cy="347876"/>
          </a:xfrm>
        </p:grpSpPr>
        <p:sp>
          <p:nvSpPr>
            <p:cNvPr id="9658" name="Google Shape;9658;p7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8"/>
          <p:cNvGrpSpPr/>
          <p:nvPr/>
        </p:nvGrpSpPr>
        <p:grpSpPr>
          <a:xfrm>
            <a:off x="7429366" y="3223183"/>
            <a:ext cx="334634" cy="333904"/>
            <a:chOff x="7429366" y="3223183"/>
            <a:chExt cx="334634" cy="333904"/>
          </a:xfrm>
        </p:grpSpPr>
        <p:sp>
          <p:nvSpPr>
            <p:cNvPr id="9666" name="Google Shape;9666;p7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7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9" name="Google Shape;9669;p78"/>
          <p:cNvGrpSpPr/>
          <p:nvPr/>
        </p:nvGrpSpPr>
        <p:grpSpPr>
          <a:xfrm>
            <a:off x="5216456" y="3725484"/>
            <a:ext cx="356196" cy="265631"/>
            <a:chOff x="5216456" y="3725484"/>
            <a:chExt cx="356196" cy="265631"/>
          </a:xfrm>
        </p:grpSpPr>
        <p:sp>
          <p:nvSpPr>
            <p:cNvPr id="9670" name="Google Shape;9670;p7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8"/>
          <p:cNvGrpSpPr/>
          <p:nvPr/>
        </p:nvGrpSpPr>
        <p:grpSpPr>
          <a:xfrm>
            <a:off x="6849393" y="3733994"/>
            <a:ext cx="355053" cy="248038"/>
            <a:chOff x="6849393" y="3733994"/>
            <a:chExt cx="355053" cy="248038"/>
          </a:xfrm>
        </p:grpSpPr>
        <p:sp>
          <p:nvSpPr>
            <p:cNvPr id="9673" name="Google Shape;9673;p7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78"/>
          <p:cNvGrpSpPr/>
          <p:nvPr/>
        </p:nvGrpSpPr>
        <p:grpSpPr>
          <a:xfrm>
            <a:off x="7918997" y="3714687"/>
            <a:ext cx="392111" cy="280206"/>
            <a:chOff x="7918997" y="3714687"/>
            <a:chExt cx="392111" cy="280206"/>
          </a:xfrm>
        </p:grpSpPr>
        <p:sp>
          <p:nvSpPr>
            <p:cNvPr id="9679" name="Google Shape;9679;p7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4" name="Google Shape;9684;p7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5" name="Google Shape;9685;p78"/>
          <p:cNvGrpSpPr/>
          <p:nvPr/>
        </p:nvGrpSpPr>
        <p:grpSpPr>
          <a:xfrm>
            <a:off x="1408777" y="3680964"/>
            <a:ext cx="357720" cy="355148"/>
            <a:chOff x="1408777" y="3680964"/>
            <a:chExt cx="357720" cy="355148"/>
          </a:xfrm>
        </p:grpSpPr>
        <p:sp>
          <p:nvSpPr>
            <p:cNvPr id="9686" name="Google Shape;9686;p7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8"/>
          <p:cNvGrpSpPr/>
          <p:nvPr/>
        </p:nvGrpSpPr>
        <p:grpSpPr>
          <a:xfrm>
            <a:off x="1952836" y="3680964"/>
            <a:ext cx="357720" cy="355148"/>
            <a:chOff x="1952836" y="3680964"/>
            <a:chExt cx="357720" cy="355148"/>
          </a:xfrm>
        </p:grpSpPr>
        <p:sp>
          <p:nvSpPr>
            <p:cNvPr id="9692" name="Google Shape;9692;p7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8"/>
          <p:cNvGrpSpPr/>
          <p:nvPr/>
        </p:nvGrpSpPr>
        <p:grpSpPr>
          <a:xfrm>
            <a:off x="2496894" y="3680964"/>
            <a:ext cx="357720" cy="355148"/>
            <a:chOff x="2496894" y="3680964"/>
            <a:chExt cx="357720" cy="355148"/>
          </a:xfrm>
        </p:grpSpPr>
        <p:sp>
          <p:nvSpPr>
            <p:cNvPr id="9698" name="Google Shape;9698;p7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78"/>
          <p:cNvGrpSpPr/>
          <p:nvPr/>
        </p:nvGrpSpPr>
        <p:grpSpPr>
          <a:xfrm>
            <a:off x="3040984" y="3681059"/>
            <a:ext cx="356164" cy="355815"/>
            <a:chOff x="3040984" y="3681059"/>
            <a:chExt cx="356164" cy="355815"/>
          </a:xfrm>
        </p:grpSpPr>
        <p:sp>
          <p:nvSpPr>
            <p:cNvPr id="9704" name="Google Shape;9704;p7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78"/>
          <p:cNvGrpSpPr/>
          <p:nvPr/>
        </p:nvGrpSpPr>
        <p:grpSpPr>
          <a:xfrm>
            <a:off x="3584280" y="3699191"/>
            <a:ext cx="358069" cy="317995"/>
            <a:chOff x="3584280" y="3699191"/>
            <a:chExt cx="358069" cy="317995"/>
          </a:xfrm>
        </p:grpSpPr>
        <p:sp>
          <p:nvSpPr>
            <p:cNvPr id="9708" name="Google Shape;9708;p7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78"/>
          <p:cNvGrpSpPr/>
          <p:nvPr/>
        </p:nvGrpSpPr>
        <p:grpSpPr>
          <a:xfrm>
            <a:off x="4129482" y="3681059"/>
            <a:ext cx="355402" cy="354291"/>
            <a:chOff x="4129482" y="3681059"/>
            <a:chExt cx="355402" cy="354291"/>
          </a:xfrm>
        </p:grpSpPr>
        <p:sp>
          <p:nvSpPr>
            <p:cNvPr id="9713" name="Google Shape;9713;p7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8"/>
          <p:cNvGrpSpPr/>
          <p:nvPr/>
        </p:nvGrpSpPr>
        <p:grpSpPr>
          <a:xfrm>
            <a:off x="4673540" y="3680297"/>
            <a:ext cx="355434" cy="355815"/>
            <a:chOff x="4673540" y="3680297"/>
            <a:chExt cx="355434" cy="355815"/>
          </a:xfrm>
        </p:grpSpPr>
        <p:sp>
          <p:nvSpPr>
            <p:cNvPr id="9718" name="Google Shape;9718;p7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8"/>
          <p:cNvGrpSpPr/>
          <p:nvPr/>
        </p:nvGrpSpPr>
        <p:grpSpPr>
          <a:xfrm>
            <a:off x="5779408" y="3699191"/>
            <a:ext cx="317645" cy="318757"/>
            <a:chOff x="5779408" y="3699191"/>
            <a:chExt cx="317645" cy="318757"/>
          </a:xfrm>
        </p:grpSpPr>
        <p:sp>
          <p:nvSpPr>
            <p:cNvPr id="9722" name="Google Shape;9722;p7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8"/>
          <p:cNvGrpSpPr/>
          <p:nvPr/>
        </p:nvGrpSpPr>
        <p:grpSpPr>
          <a:xfrm>
            <a:off x="7390435" y="3680868"/>
            <a:ext cx="372073" cy="355243"/>
            <a:chOff x="7390435" y="3680868"/>
            <a:chExt cx="372073" cy="355243"/>
          </a:xfrm>
        </p:grpSpPr>
        <p:sp>
          <p:nvSpPr>
            <p:cNvPr id="9726" name="Google Shape;9726;p7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78"/>
          <p:cNvGrpSpPr/>
          <p:nvPr/>
        </p:nvGrpSpPr>
        <p:grpSpPr>
          <a:xfrm>
            <a:off x="1421638" y="4125629"/>
            <a:ext cx="374709" cy="374010"/>
            <a:chOff x="1421638" y="4125629"/>
            <a:chExt cx="374709" cy="374010"/>
          </a:xfrm>
        </p:grpSpPr>
        <p:sp>
          <p:nvSpPr>
            <p:cNvPr id="9733" name="Google Shape;9733;p7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78"/>
          <p:cNvGrpSpPr/>
          <p:nvPr/>
        </p:nvGrpSpPr>
        <p:grpSpPr>
          <a:xfrm>
            <a:off x="1973254" y="4156304"/>
            <a:ext cx="357720" cy="342192"/>
            <a:chOff x="1973254" y="4156304"/>
            <a:chExt cx="357720" cy="342192"/>
          </a:xfrm>
        </p:grpSpPr>
        <p:sp>
          <p:nvSpPr>
            <p:cNvPr id="9736" name="Google Shape;9736;p7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8"/>
          <p:cNvGrpSpPr/>
          <p:nvPr/>
        </p:nvGrpSpPr>
        <p:grpSpPr>
          <a:xfrm>
            <a:off x="2523759" y="4135505"/>
            <a:ext cx="341049" cy="340318"/>
            <a:chOff x="2523759" y="4135505"/>
            <a:chExt cx="341049" cy="340318"/>
          </a:xfrm>
        </p:grpSpPr>
        <p:sp>
          <p:nvSpPr>
            <p:cNvPr id="9743" name="Google Shape;9743;p7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8"/>
          <p:cNvGrpSpPr/>
          <p:nvPr/>
        </p:nvGrpSpPr>
        <p:grpSpPr>
          <a:xfrm>
            <a:off x="3040603" y="4130360"/>
            <a:ext cx="392079" cy="350353"/>
            <a:chOff x="3040603" y="4130360"/>
            <a:chExt cx="392079" cy="350353"/>
          </a:xfrm>
        </p:grpSpPr>
        <p:sp>
          <p:nvSpPr>
            <p:cNvPr id="9746" name="Google Shape;9746;p7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78"/>
          <p:cNvGrpSpPr/>
          <p:nvPr/>
        </p:nvGrpSpPr>
        <p:grpSpPr>
          <a:xfrm>
            <a:off x="3662144" y="4135505"/>
            <a:ext cx="232955" cy="340318"/>
            <a:chOff x="3662144" y="4135505"/>
            <a:chExt cx="232955" cy="340318"/>
          </a:xfrm>
        </p:grpSpPr>
        <p:sp>
          <p:nvSpPr>
            <p:cNvPr id="9757" name="Google Shape;9757;p7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78"/>
          <p:cNvGrpSpPr/>
          <p:nvPr/>
        </p:nvGrpSpPr>
        <p:grpSpPr>
          <a:xfrm>
            <a:off x="4149138" y="4121151"/>
            <a:ext cx="344065" cy="368644"/>
            <a:chOff x="4149138" y="4121151"/>
            <a:chExt cx="344065" cy="368644"/>
          </a:xfrm>
        </p:grpSpPr>
        <p:sp>
          <p:nvSpPr>
            <p:cNvPr id="9762" name="Google Shape;9762;p7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8"/>
          <p:cNvGrpSpPr/>
          <p:nvPr/>
        </p:nvGrpSpPr>
        <p:grpSpPr>
          <a:xfrm>
            <a:off x="5206262" y="4174817"/>
            <a:ext cx="397763" cy="262804"/>
            <a:chOff x="5206262" y="4174817"/>
            <a:chExt cx="397763" cy="262804"/>
          </a:xfrm>
        </p:grpSpPr>
        <p:sp>
          <p:nvSpPr>
            <p:cNvPr id="9776" name="Google Shape;9776;p7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8"/>
          <p:cNvGrpSpPr/>
          <p:nvPr/>
        </p:nvGrpSpPr>
        <p:grpSpPr>
          <a:xfrm>
            <a:off x="5727616" y="4204699"/>
            <a:ext cx="440505" cy="290018"/>
            <a:chOff x="5727616" y="4204699"/>
            <a:chExt cx="440505" cy="290018"/>
          </a:xfrm>
        </p:grpSpPr>
        <p:sp>
          <p:nvSpPr>
            <p:cNvPr id="9784" name="Google Shape;9784;p7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8"/>
          <p:cNvGrpSpPr/>
          <p:nvPr/>
        </p:nvGrpSpPr>
        <p:grpSpPr>
          <a:xfrm>
            <a:off x="6410063" y="4135124"/>
            <a:ext cx="159950" cy="364516"/>
            <a:chOff x="6410063" y="4135124"/>
            <a:chExt cx="159950" cy="364516"/>
          </a:xfrm>
        </p:grpSpPr>
        <p:sp>
          <p:nvSpPr>
            <p:cNvPr id="9793" name="Google Shape;9793;p7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8"/>
          <p:cNvGrpSpPr/>
          <p:nvPr/>
        </p:nvGrpSpPr>
        <p:grpSpPr>
          <a:xfrm>
            <a:off x="6924652" y="4135505"/>
            <a:ext cx="214378" cy="364135"/>
            <a:chOff x="6924652" y="4135505"/>
            <a:chExt cx="214378" cy="364135"/>
          </a:xfrm>
        </p:grpSpPr>
        <p:sp>
          <p:nvSpPr>
            <p:cNvPr id="9798" name="Google Shape;9798;p7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8"/>
          <p:cNvGrpSpPr/>
          <p:nvPr/>
        </p:nvGrpSpPr>
        <p:grpSpPr>
          <a:xfrm>
            <a:off x="7384751" y="4147984"/>
            <a:ext cx="380012" cy="351274"/>
            <a:chOff x="7384751" y="4147984"/>
            <a:chExt cx="380012" cy="351274"/>
          </a:xfrm>
        </p:grpSpPr>
        <p:sp>
          <p:nvSpPr>
            <p:cNvPr id="9803" name="Google Shape;9803;p7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811"/>
        <p:cNvGrpSpPr/>
        <p:nvPr/>
      </p:nvGrpSpPr>
      <p:grpSpPr>
        <a:xfrm>
          <a:off x="0" y="0"/>
          <a:ext cx="0" cy="0"/>
          <a:chOff x="0" y="0"/>
          <a:chExt cx="0" cy="0"/>
        </a:xfrm>
      </p:grpSpPr>
      <p:sp>
        <p:nvSpPr>
          <p:cNvPr id="9812" name="Google Shape;9812;p7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13" name="Google Shape;9813;p7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814" name="Google Shape;9814;p79"/>
          <p:cNvGrpSpPr/>
          <p:nvPr/>
        </p:nvGrpSpPr>
        <p:grpSpPr>
          <a:xfrm>
            <a:off x="1989449" y="4282269"/>
            <a:ext cx="374774" cy="346073"/>
            <a:chOff x="1989449" y="4282269"/>
            <a:chExt cx="374774" cy="346073"/>
          </a:xfrm>
        </p:grpSpPr>
        <p:sp>
          <p:nvSpPr>
            <p:cNvPr id="9815" name="Google Shape;9815;p7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79"/>
          <p:cNvGrpSpPr/>
          <p:nvPr/>
        </p:nvGrpSpPr>
        <p:grpSpPr>
          <a:xfrm>
            <a:off x="2487439" y="4280740"/>
            <a:ext cx="198775" cy="348972"/>
            <a:chOff x="2487439" y="4280740"/>
            <a:chExt cx="198775" cy="348972"/>
          </a:xfrm>
        </p:grpSpPr>
        <p:sp>
          <p:nvSpPr>
            <p:cNvPr id="9821" name="Google Shape;9821;p7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9"/>
          <p:cNvGrpSpPr/>
          <p:nvPr/>
        </p:nvGrpSpPr>
        <p:grpSpPr>
          <a:xfrm>
            <a:off x="2810958" y="4273923"/>
            <a:ext cx="353145" cy="361873"/>
            <a:chOff x="2810958" y="4273923"/>
            <a:chExt cx="353145" cy="361873"/>
          </a:xfrm>
        </p:grpSpPr>
        <p:sp>
          <p:nvSpPr>
            <p:cNvPr id="9826" name="Google Shape;9826;p7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9"/>
          <p:cNvGrpSpPr/>
          <p:nvPr/>
        </p:nvGrpSpPr>
        <p:grpSpPr>
          <a:xfrm>
            <a:off x="6275635" y="4282651"/>
            <a:ext cx="209383" cy="366778"/>
            <a:chOff x="6275635" y="4282651"/>
            <a:chExt cx="209383" cy="366778"/>
          </a:xfrm>
        </p:grpSpPr>
        <p:sp>
          <p:nvSpPr>
            <p:cNvPr id="9834" name="Google Shape;9834;p7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9"/>
          <p:cNvGrpSpPr/>
          <p:nvPr/>
        </p:nvGrpSpPr>
        <p:grpSpPr>
          <a:xfrm>
            <a:off x="6701186" y="4283033"/>
            <a:ext cx="280292" cy="366396"/>
            <a:chOff x="6701186" y="4283033"/>
            <a:chExt cx="280292" cy="366396"/>
          </a:xfrm>
        </p:grpSpPr>
        <p:sp>
          <p:nvSpPr>
            <p:cNvPr id="9837" name="Google Shape;9837;p7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9"/>
          <p:cNvGrpSpPr/>
          <p:nvPr/>
        </p:nvGrpSpPr>
        <p:grpSpPr>
          <a:xfrm>
            <a:off x="2609571" y="3824958"/>
            <a:ext cx="373627" cy="347347"/>
            <a:chOff x="2609571" y="3824958"/>
            <a:chExt cx="373627" cy="347347"/>
          </a:xfrm>
        </p:grpSpPr>
        <p:sp>
          <p:nvSpPr>
            <p:cNvPr id="9840" name="Google Shape;9840;p7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2" name="Google Shape;9842;p7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3" name="Google Shape;9843;p79"/>
          <p:cNvGrpSpPr/>
          <p:nvPr/>
        </p:nvGrpSpPr>
        <p:grpSpPr>
          <a:xfrm>
            <a:off x="916127" y="3807056"/>
            <a:ext cx="221902" cy="380795"/>
            <a:chOff x="916127" y="3807056"/>
            <a:chExt cx="221902" cy="380795"/>
          </a:xfrm>
        </p:grpSpPr>
        <p:sp>
          <p:nvSpPr>
            <p:cNvPr id="9844" name="Google Shape;9844;p7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8" name="Google Shape;9848;p7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0" name="Google Shape;9850;p79"/>
          <p:cNvGrpSpPr/>
          <p:nvPr/>
        </p:nvGrpSpPr>
        <p:grpSpPr>
          <a:xfrm>
            <a:off x="3513010" y="3816134"/>
            <a:ext cx="362223" cy="361108"/>
            <a:chOff x="3513010" y="3816134"/>
            <a:chExt cx="362223" cy="361108"/>
          </a:xfrm>
        </p:grpSpPr>
        <p:sp>
          <p:nvSpPr>
            <p:cNvPr id="9851" name="Google Shape;9851;p7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9"/>
          <p:cNvGrpSpPr/>
          <p:nvPr/>
        </p:nvGrpSpPr>
        <p:grpSpPr>
          <a:xfrm>
            <a:off x="3950316" y="3820307"/>
            <a:ext cx="369805" cy="353782"/>
            <a:chOff x="3950316" y="3820307"/>
            <a:chExt cx="369805" cy="353782"/>
          </a:xfrm>
        </p:grpSpPr>
        <p:sp>
          <p:nvSpPr>
            <p:cNvPr id="9856" name="Google Shape;9856;p7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79"/>
          <p:cNvGrpSpPr/>
          <p:nvPr/>
        </p:nvGrpSpPr>
        <p:grpSpPr>
          <a:xfrm>
            <a:off x="1761909" y="3811961"/>
            <a:ext cx="307974" cy="371716"/>
            <a:chOff x="1761909" y="3811961"/>
            <a:chExt cx="307974" cy="371716"/>
          </a:xfrm>
        </p:grpSpPr>
        <p:sp>
          <p:nvSpPr>
            <p:cNvPr id="9861" name="Google Shape;9861;p7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79"/>
          <p:cNvGrpSpPr/>
          <p:nvPr/>
        </p:nvGrpSpPr>
        <p:grpSpPr>
          <a:xfrm>
            <a:off x="5373342" y="3808935"/>
            <a:ext cx="231395" cy="353145"/>
            <a:chOff x="5373342" y="3808935"/>
            <a:chExt cx="231395" cy="353145"/>
          </a:xfrm>
        </p:grpSpPr>
        <p:sp>
          <p:nvSpPr>
            <p:cNvPr id="9872" name="Google Shape;9872;p7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1" name="Google Shape;9881;p7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2" name="Google Shape;9882;p79"/>
          <p:cNvGrpSpPr/>
          <p:nvPr/>
        </p:nvGrpSpPr>
        <p:grpSpPr>
          <a:xfrm>
            <a:off x="5833775" y="3809445"/>
            <a:ext cx="235185" cy="352253"/>
            <a:chOff x="5833775" y="3809445"/>
            <a:chExt cx="235185" cy="352253"/>
          </a:xfrm>
        </p:grpSpPr>
        <p:sp>
          <p:nvSpPr>
            <p:cNvPr id="9883" name="Google Shape;9883;p7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79"/>
          <p:cNvGrpSpPr/>
          <p:nvPr/>
        </p:nvGrpSpPr>
        <p:grpSpPr>
          <a:xfrm>
            <a:off x="4942472" y="3809318"/>
            <a:ext cx="238976" cy="352762"/>
            <a:chOff x="4942472" y="3809318"/>
            <a:chExt cx="238976" cy="352762"/>
          </a:xfrm>
        </p:grpSpPr>
        <p:sp>
          <p:nvSpPr>
            <p:cNvPr id="9887" name="Google Shape;9887;p7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9"/>
          <p:cNvGrpSpPr/>
          <p:nvPr/>
        </p:nvGrpSpPr>
        <p:grpSpPr>
          <a:xfrm>
            <a:off x="6266525" y="3807788"/>
            <a:ext cx="260223" cy="353527"/>
            <a:chOff x="6266525" y="3807788"/>
            <a:chExt cx="260223" cy="353527"/>
          </a:xfrm>
        </p:grpSpPr>
        <p:sp>
          <p:nvSpPr>
            <p:cNvPr id="9895" name="Google Shape;9895;p7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9" name="Google Shape;9899;p7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0" name="Google Shape;9900;p79"/>
          <p:cNvGrpSpPr/>
          <p:nvPr/>
        </p:nvGrpSpPr>
        <p:grpSpPr>
          <a:xfrm>
            <a:off x="7184363" y="3809604"/>
            <a:ext cx="202184" cy="352762"/>
            <a:chOff x="7184363" y="3809604"/>
            <a:chExt cx="202184" cy="352762"/>
          </a:xfrm>
        </p:grpSpPr>
        <p:sp>
          <p:nvSpPr>
            <p:cNvPr id="9901" name="Google Shape;9901;p7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9"/>
          <p:cNvGrpSpPr/>
          <p:nvPr/>
        </p:nvGrpSpPr>
        <p:grpSpPr>
          <a:xfrm>
            <a:off x="7571624" y="3808935"/>
            <a:ext cx="292047" cy="352762"/>
            <a:chOff x="7571624" y="3808935"/>
            <a:chExt cx="292047" cy="352762"/>
          </a:xfrm>
        </p:grpSpPr>
        <p:sp>
          <p:nvSpPr>
            <p:cNvPr id="9904" name="Google Shape;9904;p7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9"/>
          <p:cNvGrpSpPr/>
          <p:nvPr/>
        </p:nvGrpSpPr>
        <p:grpSpPr>
          <a:xfrm>
            <a:off x="2174559" y="3356116"/>
            <a:ext cx="364135" cy="359930"/>
            <a:chOff x="2174559" y="3356116"/>
            <a:chExt cx="364135" cy="359930"/>
          </a:xfrm>
        </p:grpSpPr>
        <p:sp>
          <p:nvSpPr>
            <p:cNvPr id="9911" name="Google Shape;9911;p7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9"/>
          <p:cNvGrpSpPr/>
          <p:nvPr/>
        </p:nvGrpSpPr>
        <p:grpSpPr>
          <a:xfrm>
            <a:off x="1731934" y="3355639"/>
            <a:ext cx="368371" cy="361554"/>
            <a:chOff x="1731934" y="3355639"/>
            <a:chExt cx="368371" cy="361554"/>
          </a:xfrm>
        </p:grpSpPr>
        <p:sp>
          <p:nvSpPr>
            <p:cNvPr id="9914" name="Google Shape;9914;p7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79"/>
          <p:cNvGrpSpPr/>
          <p:nvPr/>
        </p:nvGrpSpPr>
        <p:grpSpPr>
          <a:xfrm>
            <a:off x="3990517" y="3354173"/>
            <a:ext cx="279559" cy="363402"/>
            <a:chOff x="3990517" y="3354173"/>
            <a:chExt cx="279559" cy="363402"/>
          </a:xfrm>
        </p:grpSpPr>
        <p:sp>
          <p:nvSpPr>
            <p:cNvPr id="9917" name="Google Shape;9917;p7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79"/>
          <p:cNvGrpSpPr/>
          <p:nvPr/>
        </p:nvGrpSpPr>
        <p:grpSpPr>
          <a:xfrm>
            <a:off x="3497847" y="3417374"/>
            <a:ext cx="379680" cy="237606"/>
            <a:chOff x="3497847" y="3417374"/>
            <a:chExt cx="379680" cy="237606"/>
          </a:xfrm>
        </p:grpSpPr>
        <p:sp>
          <p:nvSpPr>
            <p:cNvPr id="9921" name="Google Shape;9921;p7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9"/>
          <p:cNvGrpSpPr/>
          <p:nvPr/>
        </p:nvGrpSpPr>
        <p:grpSpPr>
          <a:xfrm>
            <a:off x="2612597" y="3367075"/>
            <a:ext cx="376271" cy="337982"/>
            <a:chOff x="2612597" y="3367075"/>
            <a:chExt cx="376271" cy="337982"/>
          </a:xfrm>
        </p:grpSpPr>
        <p:sp>
          <p:nvSpPr>
            <p:cNvPr id="9926" name="Google Shape;9926;p7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9"/>
          <p:cNvGrpSpPr/>
          <p:nvPr/>
        </p:nvGrpSpPr>
        <p:grpSpPr>
          <a:xfrm>
            <a:off x="3071914" y="3364431"/>
            <a:ext cx="343652" cy="342505"/>
            <a:chOff x="3071914" y="3364431"/>
            <a:chExt cx="343652" cy="342505"/>
          </a:xfrm>
        </p:grpSpPr>
        <p:sp>
          <p:nvSpPr>
            <p:cNvPr id="9929" name="Google Shape;9929;p7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9"/>
          <p:cNvGrpSpPr/>
          <p:nvPr/>
        </p:nvGrpSpPr>
        <p:grpSpPr>
          <a:xfrm>
            <a:off x="897141" y="3359875"/>
            <a:ext cx="257962" cy="352762"/>
            <a:chOff x="897141" y="3359875"/>
            <a:chExt cx="257962" cy="352762"/>
          </a:xfrm>
        </p:grpSpPr>
        <p:sp>
          <p:nvSpPr>
            <p:cNvPr id="9935" name="Google Shape;9935;p7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79"/>
          <p:cNvGrpSpPr/>
          <p:nvPr/>
        </p:nvGrpSpPr>
        <p:grpSpPr>
          <a:xfrm>
            <a:off x="1333682" y="3344330"/>
            <a:ext cx="271213" cy="383088"/>
            <a:chOff x="1333682" y="3344330"/>
            <a:chExt cx="271213" cy="383088"/>
          </a:xfrm>
        </p:grpSpPr>
        <p:sp>
          <p:nvSpPr>
            <p:cNvPr id="9944" name="Google Shape;9944;p7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79"/>
          <p:cNvGrpSpPr/>
          <p:nvPr/>
        </p:nvGrpSpPr>
        <p:grpSpPr>
          <a:xfrm>
            <a:off x="6664394" y="3346974"/>
            <a:ext cx="353113" cy="351998"/>
            <a:chOff x="6664394" y="3346974"/>
            <a:chExt cx="353113" cy="351998"/>
          </a:xfrm>
        </p:grpSpPr>
        <p:sp>
          <p:nvSpPr>
            <p:cNvPr id="9956" name="Google Shape;9956;p7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79"/>
          <p:cNvGrpSpPr/>
          <p:nvPr/>
        </p:nvGrpSpPr>
        <p:grpSpPr>
          <a:xfrm>
            <a:off x="849741" y="1959307"/>
            <a:ext cx="399398" cy="375443"/>
            <a:chOff x="849741" y="1959307"/>
            <a:chExt cx="399398" cy="375443"/>
          </a:xfrm>
        </p:grpSpPr>
        <p:sp>
          <p:nvSpPr>
            <p:cNvPr id="9962" name="Google Shape;9962;p7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79"/>
          <p:cNvGrpSpPr/>
          <p:nvPr/>
        </p:nvGrpSpPr>
        <p:grpSpPr>
          <a:xfrm>
            <a:off x="1284212" y="1963766"/>
            <a:ext cx="379489" cy="366046"/>
            <a:chOff x="1284212" y="1963766"/>
            <a:chExt cx="379489" cy="366046"/>
          </a:xfrm>
        </p:grpSpPr>
        <p:sp>
          <p:nvSpPr>
            <p:cNvPr id="9965" name="Google Shape;9965;p7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9"/>
          <p:cNvGrpSpPr/>
          <p:nvPr/>
        </p:nvGrpSpPr>
        <p:grpSpPr>
          <a:xfrm>
            <a:off x="3037766" y="1969564"/>
            <a:ext cx="370219" cy="354928"/>
            <a:chOff x="3037766" y="1969564"/>
            <a:chExt cx="370219" cy="354928"/>
          </a:xfrm>
        </p:grpSpPr>
        <p:sp>
          <p:nvSpPr>
            <p:cNvPr id="9968" name="Google Shape;9968;p7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79"/>
          <p:cNvGrpSpPr/>
          <p:nvPr/>
        </p:nvGrpSpPr>
        <p:grpSpPr>
          <a:xfrm>
            <a:off x="3982553" y="1971730"/>
            <a:ext cx="304566" cy="350501"/>
            <a:chOff x="3982553" y="1971730"/>
            <a:chExt cx="304566" cy="350501"/>
          </a:xfrm>
        </p:grpSpPr>
        <p:sp>
          <p:nvSpPr>
            <p:cNvPr id="9973" name="Google Shape;9973;p7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9"/>
          <p:cNvGrpSpPr/>
          <p:nvPr/>
        </p:nvGrpSpPr>
        <p:grpSpPr>
          <a:xfrm>
            <a:off x="2567841" y="1994124"/>
            <a:ext cx="399812" cy="306477"/>
            <a:chOff x="2567841" y="1994124"/>
            <a:chExt cx="399812" cy="306477"/>
          </a:xfrm>
        </p:grpSpPr>
        <p:sp>
          <p:nvSpPr>
            <p:cNvPr id="9976" name="Google Shape;9976;p7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79"/>
          <p:cNvGrpSpPr/>
          <p:nvPr/>
        </p:nvGrpSpPr>
        <p:grpSpPr>
          <a:xfrm>
            <a:off x="2212084" y="1960358"/>
            <a:ext cx="324698" cy="372863"/>
            <a:chOff x="2212084" y="1960358"/>
            <a:chExt cx="324698" cy="372863"/>
          </a:xfrm>
        </p:grpSpPr>
        <p:sp>
          <p:nvSpPr>
            <p:cNvPr id="9980" name="Google Shape;9980;p7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79"/>
          <p:cNvGrpSpPr/>
          <p:nvPr/>
        </p:nvGrpSpPr>
        <p:grpSpPr>
          <a:xfrm>
            <a:off x="1805901" y="1960358"/>
            <a:ext cx="284847" cy="373627"/>
            <a:chOff x="1805901" y="1960358"/>
            <a:chExt cx="284847" cy="373627"/>
          </a:xfrm>
        </p:grpSpPr>
        <p:sp>
          <p:nvSpPr>
            <p:cNvPr id="9984" name="Google Shape;9984;p7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6" name="Google Shape;9986;p7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9" name="Google Shape;9989;p79"/>
          <p:cNvGrpSpPr/>
          <p:nvPr/>
        </p:nvGrpSpPr>
        <p:grpSpPr>
          <a:xfrm>
            <a:off x="6656812" y="2029388"/>
            <a:ext cx="368690" cy="245793"/>
            <a:chOff x="6656812" y="2029388"/>
            <a:chExt cx="368690" cy="245793"/>
          </a:xfrm>
        </p:grpSpPr>
        <p:sp>
          <p:nvSpPr>
            <p:cNvPr id="9990" name="Google Shape;9990;p7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79"/>
          <p:cNvGrpSpPr/>
          <p:nvPr/>
        </p:nvGrpSpPr>
        <p:grpSpPr>
          <a:xfrm>
            <a:off x="4869651" y="2012218"/>
            <a:ext cx="376654" cy="281566"/>
            <a:chOff x="4869651" y="2012218"/>
            <a:chExt cx="376654" cy="281566"/>
          </a:xfrm>
        </p:grpSpPr>
        <p:sp>
          <p:nvSpPr>
            <p:cNvPr id="10001" name="Google Shape;10001;p7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9"/>
          <p:cNvGrpSpPr/>
          <p:nvPr/>
        </p:nvGrpSpPr>
        <p:grpSpPr>
          <a:xfrm>
            <a:off x="5306224" y="2012313"/>
            <a:ext cx="367925" cy="281694"/>
            <a:chOff x="5306224" y="2012313"/>
            <a:chExt cx="367925" cy="281694"/>
          </a:xfrm>
        </p:grpSpPr>
        <p:sp>
          <p:nvSpPr>
            <p:cNvPr id="10006" name="Google Shape;10006;p7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7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79"/>
          <p:cNvGrpSpPr/>
          <p:nvPr/>
        </p:nvGrpSpPr>
        <p:grpSpPr>
          <a:xfrm>
            <a:off x="6195998" y="1983102"/>
            <a:ext cx="368308" cy="338746"/>
            <a:chOff x="6195998" y="1983102"/>
            <a:chExt cx="368308" cy="338746"/>
          </a:xfrm>
        </p:grpSpPr>
        <p:sp>
          <p:nvSpPr>
            <p:cNvPr id="10010" name="Google Shape;10010;p7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79"/>
          <p:cNvGrpSpPr/>
          <p:nvPr/>
        </p:nvGrpSpPr>
        <p:grpSpPr>
          <a:xfrm>
            <a:off x="7542031" y="2011835"/>
            <a:ext cx="369072" cy="280037"/>
            <a:chOff x="7542031" y="2011835"/>
            <a:chExt cx="369072" cy="280037"/>
          </a:xfrm>
        </p:grpSpPr>
        <p:sp>
          <p:nvSpPr>
            <p:cNvPr id="10014" name="Google Shape;10014;p7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9"/>
          <p:cNvGrpSpPr/>
          <p:nvPr/>
        </p:nvGrpSpPr>
        <p:grpSpPr>
          <a:xfrm>
            <a:off x="8010427" y="3348503"/>
            <a:ext cx="278795" cy="351615"/>
            <a:chOff x="8010427" y="3348503"/>
            <a:chExt cx="278795" cy="351615"/>
          </a:xfrm>
        </p:grpSpPr>
        <p:sp>
          <p:nvSpPr>
            <p:cNvPr id="10024" name="Google Shape;10024;p7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8" name="Google Shape;10028;p7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9" name="Google Shape;10029;p79"/>
          <p:cNvGrpSpPr/>
          <p:nvPr/>
        </p:nvGrpSpPr>
        <p:grpSpPr>
          <a:xfrm>
            <a:off x="7141900" y="3349204"/>
            <a:ext cx="281057" cy="351010"/>
            <a:chOff x="7141900" y="3349204"/>
            <a:chExt cx="281057" cy="351010"/>
          </a:xfrm>
        </p:grpSpPr>
        <p:sp>
          <p:nvSpPr>
            <p:cNvPr id="10030" name="Google Shape;10030;p7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79"/>
          <p:cNvGrpSpPr/>
          <p:nvPr/>
        </p:nvGrpSpPr>
        <p:grpSpPr>
          <a:xfrm>
            <a:off x="5314188" y="3350032"/>
            <a:ext cx="363752" cy="353113"/>
            <a:chOff x="5314188" y="3350032"/>
            <a:chExt cx="363752" cy="353113"/>
          </a:xfrm>
        </p:grpSpPr>
        <p:sp>
          <p:nvSpPr>
            <p:cNvPr id="10034" name="Google Shape;10034;p7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9"/>
          <p:cNvGrpSpPr/>
          <p:nvPr/>
        </p:nvGrpSpPr>
        <p:grpSpPr>
          <a:xfrm>
            <a:off x="6203579" y="3348981"/>
            <a:ext cx="351615" cy="350373"/>
            <a:chOff x="6203579" y="3348981"/>
            <a:chExt cx="351615" cy="350373"/>
          </a:xfrm>
        </p:grpSpPr>
        <p:sp>
          <p:nvSpPr>
            <p:cNvPr id="10037" name="Google Shape;10037;p7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9"/>
          <p:cNvGrpSpPr/>
          <p:nvPr/>
        </p:nvGrpSpPr>
        <p:grpSpPr>
          <a:xfrm>
            <a:off x="5829984" y="3350032"/>
            <a:ext cx="220755" cy="352348"/>
            <a:chOff x="5829984" y="3350032"/>
            <a:chExt cx="220755" cy="352348"/>
          </a:xfrm>
        </p:grpSpPr>
        <p:sp>
          <p:nvSpPr>
            <p:cNvPr id="10043" name="Google Shape;10043;p7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9"/>
          <p:cNvGrpSpPr/>
          <p:nvPr/>
        </p:nvGrpSpPr>
        <p:grpSpPr>
          <a:xfrm>
            <a:off x="4882170" y="3349841"/>
            <a:ext cx="358464" cy="352316"/>
            <a:chOff x="4882170" y="3349841"/>
            <a:chExt cx="358464" cy="352316"/>
          </a:xfrm>
        </p:grpSpPr>
        <p:sp>
          <p:nvSpPr>
            <p:cNvPr id="10048" name="Google Shape;10048;p7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7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2" name="Google Shape;10052;p79"/>
          <p:cNvGrpSpPr/>
          <p:nvPr/>
        </p:nvGrpSpPr>
        <p:grpSpPr>
          <a:xfrm>
            <a:off x="3044965" y="2435220"/>
            <a:ext cx="400194" cy="324316"/>
            <a:chOff x="3044965" y="2435220"/>
            <a:chExt cx="400194" cy="324316"/>
          </a:xfrm>
        </p:grpSpPr>
        <p:sp>
          <p:nvSpPr>
            <p:cNvPr id="10053" name="Google Shape;10053;p7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9"/>
          <p:cNvGrpSpPr/>
          <p:nvPr/>
        </p:nvGrpSpPr>
        <p:grpSpPr>
          <a:xfrm>
            <a:off x="4878379" y="2473892"/>
            <a:ext cx="367161" cy="287523"/>
            <a:chOff x="4878379" y="2473892"/>
            <a:chExt cx="367161" cy="287523"/>
          </a:xfrm>
        </p:grpSpPr>
        <p:sp>
          <p:nvSpPr>
            <p:cNvPr id="10057" name="Google Shape;10057;p7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9"/>
          <p:cNvGrpSpPr/>
          <p:nvPr/>
        </p:nvGrpSpPr>
        <p:grpSpPr>
          <a:xfrm>
            <a:off x="1325719" y="2887689"/>
            <a:ext cx="290581" cy="372481"/>
            <a:chOff x="1325719" y="2887689"/>
            <a:chExt cx="290581" cy="372481"/>
          </a:xfrm>
        </p:grpSpPr>
        <p:sp>
          <p:nvSpPr>
            <p:cNvPr id="10063" name="Google Shape;10063;p7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7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79"/>
          <p:cNvGrpSpPr/>
          <p:nvPr/>
        </p:nvGrpSpPr>
        <p:grpSpPr>
          <a:xfrm>
            <a:off x="3510335" y="2892499"/>
            <a:ext cx="360726" cy="361204"/>
            <a:chOff x="3510335" y="2892499"/>
            <a:chExt cx="360726" cy="361204"/>
          </a:xfrm>
        </p:grpSpPr>
        <p:sp>
          <p:nvSpPr>
            <p:cNvPr id="10067" name="Google Shape;10067;p7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9"/>
          <p:cNvGrpSpPr/>
          <p:nvPr/>
        </p:nvGrpSpPr>
        <p:grpSpPr>
          <a:xfrm>
            <a:off x="3086313" y="2877049"/>
            <a:ext cx="320143" cy="392581"/>
            <a:chOff x="3086313" y="2877049"/>
            <a:chExt cx="320143" cy="392581"/>
          </a:xfrm>
        </p:grpSpPr>
        <p:sp>
          <p:nvSpPr>
            <p:cNvPr id="10073" name="Google Shape;10073;p7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5" name="Google Shape;10085;p7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6" name="Google Shape;10086;p79"/>
          <p:cNvGrpSpPr/>
          <p:nvPr/>
        </p:nvGrpSpPr>
        <p:grpSpPr>
          <a:xfrm>
            <a:off x="861113" y="2885746"/>
            <a:ext cx="333809" cy="373277"/>
            <a:chOff x="861113" y="2885746"/>
            <a:chExt cx="333809" cy="373277"/>
          </a:xfrm>
        </p:grpSpPr>
        <p:sp>
          <p:nvSpPr>
            <p:cNvPr id="10087" name="Google Shape;10087;p7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0" name="Google Shape;10090;p7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2" name="Google Shape;10092;p79"/>
          <p:cNvGrpSpPr/>
          <p:nvPr/>
        </p:nvGrpSpPr>
        <p:grpSpPr>
          <a:xfrm>
            <a:off x="1297654" y="1504481"/>
            <a:ext cx="349354" cy="362223"/>
            <a:chOff x="1297654" y="1504481"/>
            <a:chExt cx="349354" cy="362223"/>
          </a:xfrm>
        </p:grpSpPr>
        <p:sp>
          <p:nvSpPr>
            <p:cNvPr id="10093" name="Google Shape;10093;p7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6" name="Google Shape;10096;p7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7" name="Google Shape;10097;p79"/>
          <p:cNvGrpSpPr/>
          <p:nvPr/>
        </p:nvGrpSpPr>
        <p:grpSpPr>
          <a:xfrm>
            <a:off x="852385" y="1510916"/>
            <a:ext cx="353145" cy="351998"/>
            <a:chOff x="852385" y="1510916"/>
            <a:chExt cx="353145" cy="351998"/>
          </a:xfrm>
        </p:grpSpPr>
        <p:sp>
          <p:nvSpPr>
            <p:cNvPr id="10098" name="Google Shape;10098;p7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9"/>
          <p:cNvGrpSpPr/>
          <p:nvPr/>
        </p:nvGrpSpPr>
        <p:grpSpPr>
          <a:xfrm>
            <a:off x="1745217" y="1515471"/>
            <a:ext cx="343269" cy="342505"/>
            <a:chOff x="1745217" y="1515471"/>
            <a:chExt cx="343269" cy="342505"/>
          </a:xfrm>
        </p:grpSpPr>
        <p:sp>
          <p:nvSpPr>
            <p:cNvPr id="10102" name="Google Shape;10102;p7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6" name="Google Shape;10106;p7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7" name="Google Shape;10107;p79"/>
          <p:cNvGrpSpPr/>
          <p:nvPr/>
        </p:nvGrpSpPr>
        <p:grpSpPr>
          <a:xfrm>
            <a:off x="3042703" y="1529137"/>
            <a:ext cx="411535" cy="315587"/>
            <a:chOff x="3042703" y="1529137"/>
            <a:chExt cx="411535" cy="315587"/>
          </a:xfrm>
        </p:grpSpPr>
        <p:sp>
          <p:nvSpPr>
            <p:cNvPr id="10108" name="Google Shape;10108;p7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9"/>
          <p:cNvGrpSpPr/>
          <p:nvPr/>
        </p:nvGrpSpPr>
        <p:grpSpPr>
          <a:xfrm>
            <a:off x="2629289" y="1544682"/>
            <a:ext cx="350501" cy="284497"/>
            <a:chOff x="2629289" y="1544682"/>
            <a:chExt cx="350501" cy="284497"/>
          </a:xfrm>
        </p:grpSpPr>
        <p:sp>
          <p:nvSpPr>
            <p:cNvPr id="10119" name="Google Shape;10119;p7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9"/>
          <p:cNvGrpSpPr/>
          <p:nvPr/>
        </p:nvGrpSpPr>
        <p:grpSpPr>
          <a:xfrm>
            <a:off x="5305077" y="1502633"/>
            <a:ext cx="367893" cy="365218"/>
            <a:chOff x="5305077" y="1502633"/>
            <a:chExt cx="367893" cy="365218"/>
          </a:xfrm>
        </p:grpSpPr>
        <p:sp>
          <p:nvSpPr>
            <p:cNvPr id="10125" name="Google Shape;10125;p7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79"/>
          <p:cNvGrpSpPr/>
          <p:nvPr/>
        </p:nvGrpSpPr>
        <p:grpSpPr>
          <a:xfrm>
            <a:off x="7100170" y="1500117"/>
            <a:ext cx="368308" cy="367033"/>
            <a:chOff x="7100170" y="1500117"/>
            <a:chExt cx="368308" cy="367033"/>
          </a:xfrm>
        </p:grpSpPr>
        <p:sp>
          <p:nvSpPr>
            <p:cNvPr id="10128" name="Google Shape;10128;p7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1" name="Google Shape;10141;p7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2" name="Google Shape;10142;p79"/>
          <p:cNvGrpSpPr/>
          <p:nvPr/>
        </p:nvGrpSpPr>
        <p:grpSpPr>
          <a:xfrm>
            <a:off x="6649231" y="1500021"/>
            <a:ext cx="390287" cy="367065"/>
            <a:chOff x="6649231" y="1500021"/>
            <a:chExt cx="390287" cy="367065"/>
          </a:xfrm>
        </p:grpSpPr>
        <p:sp>
          <p:nvSpPr>
            <p:cNvPr id="10143" name="Google Shape;10143;p7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79"/>
          <p:cNvGrpSpPr/>
          <p:nvPr/>
        </p:nvGrpSpPr>
        <p:grpSpPr>
          <a:xfrm>
            <a:off x="5746938" y="1543503"/>
            <a:ext cx="387261" cy="280356"/>
            <a:chOff x="5746938" y="1543503"/>
            <a:chExt cx="387261" cy="280356"/>
          </a:xfrm>
        </p:grpSpPr>
        <p:sp>
          <p:nvSpPr>
            <p:cNvPr id="10156" name="Google Shape;10156;p7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9"/>
          <p:cNvGrpSpPr/>
          <p:nvPr/>
        </p:nvGrpSpPr>
        <p:grpSpPr>
          <a:xfrm>
            <a:off x="6196730" y="1525346"/>
            <a:ext cx="369072" cy="317467"/>
            <a:chOff x="6196730" y="1525346"/>
            <a:chExt cx="369072" cy="317467"/>
          </a:xfrm>
        </p:grpSpPr>
        <p:sp>
          <p:nvSpPr>
            <p:cNvPr id="10159" name="Google Shape;10159;p7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9"/>
          <p:cNvGrpSpPr/>
          <p:nvPr/>
        </p:nvGrpSpPr>
        <p:grpSpPr>
          <a:xfrm>
            <a:off x="4940592" y="1500690"/>
            <a:ext cx="246558" cy="367161"/>
            <a:chOff x="4940592" y="1500690"/>
            <a:chExt cx="246558" cy="367161"/>
          </a:xfrm>
        </p:grpSpPr>
        <p:sp>
          <p:nvSpPr>
            <p:cNvPr id="10163" name="Google Shape;10163;p7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79"/>
          <p:cNvGrpSpPr/>
          <p:nvPr/>
        </p:nvGrpSpPr>
        <p:grpSpPr>
          <a:xfrm>
            <a:off x="7964906" y="1499894"/>
            <a:ext cx="380858" cy="367575"/>
            <a:chOff x="7964906" y="1499894"/>
            <a:chExt cx="380858" cy="367575"/>
          </a:xfrm>
        </p:grpSpPr>
        <p:sp>
          <p:nvSpPr>
            <p:cNvPr id="10168" name="Google Shape;10168;p7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1" name="Google Shape;10171;p7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2" name="Google Shape;10172;p79"/>
          <p:cNvGrpSpPr/>
          <p:nvPr/>
        </p:nvGrpSpPr>
        <p:grpSpPr>
          <a:xfrm>
            <a:off x="8007400" y="2902278"/>
            <a:ext cx="285230" cy="355597"/>
            <a:chOff x="8007400" y="2902278"/>
            <a:chExt cx="285230" cy="355597"/>
          </a:xfrm>
        </p:grpSpPr>
        <p:sp>
          <p:nvSpPr>
            <p:cNvPr id="10173" name="Google Shape;10173;p7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9"/>
          <p:cNvGrpSpPr/>
          <p:nvPr/>
        </p:nvGrpSpPr>
        <p:grpSpPr>
          <a:xfrm>
            <a:off x="6219124" y="2902788"/>
            <a:ext cx="318231" cy="355470"/>
            <a:chOff x="6219124" y="2902788"/>
            <a:chExt cx="318231" cy="355470"/>
          </a:xfrm>
        </p:grpSpPr>
        <p:sp>
          <p:nvSpPr>
            <p:cNvPr id="10176" name="Google Shape;10176;p7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79"/>
          <p:cNvGrpSpPr/>
          <p:nvPr/>
        </p:nvGrpSpPr>
        <p:grpSpPr>
          <a:xfrm>
            <a:off x="4969421" y="2902852"/>
            <a:ext cx="185109" cy="355406"/>
            <a:chOff x="4969421" y="2902852"/>
            <a:chExt cx="185109" cy="355406"/>
          </a:xfrm>
        </p:grpSpPr>
        <p:sp>
          <p:nvSpPr>
            <p:cNvPr id="10180" name="Google Shape;10180;p7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6" name="Google Shape;10186;p7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8" name="Google Shape;10188;p79"/>
          <p:cNvGrpSpPr/>
          <p:nvPr/>
        </p:nvGrpSpPr>
        <p:grpSpPr>
          <a:xfrm>
            <a:off x="6685259" y="2902852"/>
            <a:ext cx="311414" cy="355406"/>
            <a:chOff x="6685259" y="2902852"/>
            <a:chExt cx="311414" cy="355406"/>
          </a:xfrm>
        </p:grpSpPr>
        <p:sp>
          <p:nvSpPr>
            <p:cNvPr id="10189" name="Google Shape;10189;p7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9"/>
          <p:cNvGrpSpPr/>
          <p:nvPr/>
        </p:nvGrpSpPr>
        <p:grpSpPr>
          <a:xfrm>
            <a:off x="5309250" y="2903170"/>
            <a:ext cx="359579" cy="355852"/>
            <a:chOff x="5309250" y="2903170"/>
            <a:chExt cx="359579" cy="355852"/>
          </a:xfrm>
        </p:grpSpPr>
        <p:sp>
          <p:nvSpPr>
            <p:cNvPr id="10193" name="Google Shape;10193;p7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6" name="Google Shape;10196;p79"/>
          <p:cNvGrpSpPr/>
          <p:nvPr/>
        </p:nvGrpSpPr>
        <p:grpSpPr>
          <a:xfrm>
            <a:off x="2199565" y="2421172"/>
            <a:ext cx="312179" cy="353431"/>
            <a:chOff x="2199565" y="2421172"/>
            <a:chExt cx="312179" cy="353431"/>
          </a:xfrm>
        </p:grpSpPr>
        <p:sp>
          <p:nvSpPr>
            <p:cNvPr id="10197" name="Google Shape;10197;p7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9"/>
          <p:cNvGrpSpPr/>
          <p:nvPr/>
        </p:nvGrpSpPr>
        <p:grpSpPr>
          <a:xfrm>
            <a:off x="1750887" y="2425727"/>
            <a:ext cx="320143" cy="343269"/>
            <a:chOff x="1750887" y="2425727"/>
            <a:chExt cx="320143" cy="343269"/>
          </a:xfrm>
        </p:grpSpPr>
        <p:sp>
          <p:nvSpPr>
            <p:cNvPr id="10200" name="Google Shape;10200;p7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9"/>
          <p:cNvGrpSpPr/>
          <p:nvPr/>
        </p:nvGrpSpPr>
        <p:grpSpPr>
          <a:xfrm>
            <a:off x="1298037" y="2425727"/>
            <a:ext cx="338364" cy="342887"/>
            <a:chOff x="1298037" y="2425727"/>
            <a:chExt cx="338364" cy="342887"/>
          </a:xfrm>
        </p:grpSpPr>
        <p:sp>
          <p:nvSpPr>
            <p:cNvPr id="10203" name="Google Shape;10203;p7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7" name="Google Shape;10207;p7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8" name="Google Shape;10208;p79"/>
          <p:cNvGrpSpPr/>
          <p:nvPr/>
        </p:nvGrpSpPr>
        <p:grpSpPr>
          <a:xfrm>
            <a:off x="3974207" y="2429009"/>
            <a:ext cx="320143" cy="338491"/>
            <a:chOff x="3974207" y="2429009"/>
            <a:chExt cx="320143" cy="338491"/>
          </a:xfrm>
        </p:grpSpPr>
        <p:sp>
          <p:nvSpPr>
            <p:cNvPr id="10209" name="Google Shape;10209;p7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79"/>
          <p:cNvGrpSpPr/>
          <p:nvPr/>
        </p:nvGrpSpPr>
        <p:grpSpPr>
          <a:xfrm>
            <a:off x="2623237" y="2431047"/>
            <a:ext cx="355024" cy="332630"/>
            <a:chOff x="2623237" y="2431047"/>
            <a:chExt cx="355024" cy="332630"/>
          </a:xfrm>
        </p:grpSpPr>
        <p:sp>
          <p:nvSpPr>
            <p:cNvPr id="10212" name="Google Shape;10212;p7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79"/>
          <p:cNvGrpSpPr/>
          <p:nvPr/>
        </p:nvGrpSpPr>
        <p:grpSpPr>
          <a:xfrm>
            <a:off x="6657194" y="2434073"/>
            <a:ext cx="375507" cy="367925"/>
            <a:chOff x="6657194" y="2434073"/>
            <a:chExt cx="375507" cy="367925"/>
          </a:xfrm>
        </p:grpSpPr>
        <p:sp>
          <p:nvSpPr>
            <p:cNvPr id="10217" name="Google Shape;10217;p7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79"/>
          <p:cNvGrpSpPr/>
          <p:nvPr/>
        </p:nvGrpSpPr>
        <p:grpSpPr>
          <a:xfrm>
            <a:off x="7101317" y="2441655"/>
            <a:ext cx="367925" cy="352380"/>
            <a:chOff x="7101317" y="2441655"/>
            <a:chExt cx="367925" cy="352380"/>
          </a:xfrm>
        </p:grpSpPr>
        <p:sp>
          <p:nvSpPr>
            <p:cNvPr id="10221" name="Google Shape;10221;p7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79"/>
          <p:cNvGrpSpPr/>
          <p:nvPr/>
        </p:nvGrpSpPr>
        <p:grpSpPr>
          <a:xfrm>
            <a:off x="5756399" y="2434456"/>
            <a:ext cx="367925" cy="367161"/>
            <a:chOff x="5756399" y="2434456"/>
            <a:chExt cx="367925" cy="367161"/>
          </a:xfrm>
        </p:grpSpPr>
        <p:sp>
          <p:nvSpPr>
            <p:cNvPr id="10224" name="Google Shape;10224;p7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7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3" name="Google Shape;10233;p79"/>
          <p:cNvGrpSpPr/>
          <p:nvPr/>
        </p:nvGrpSpPr>
        <p:grpSpPr>
          <a:xfrm>
            <a:off x="7964906" y="2434073"/>
            <a:ext cx="373627" cy="367925"/>
            <a:chOff x="7964906" y="2434073"/>
            <a:chExt cx="373627" cy="367925"/>
          </a:xfrm>
        </p:grpSpPr>
        <p:sp>
          <p:nvSpPr>
            <p:cNvPr id="10234" name="Google Shape;10234;p7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9"/>
          <p:cNvGrpSpPr/>
          <p:nvPr/>
        </p:nvGrpSpPr>
        <p:grpSpPr>
          <a:xfrm>
            <a:off x="6194086" y="2437737"/>
            <a:ext cx="369837" cy="360471"/>
            <a:chOff x="6194086" y="2437737"/>
            <a:chExt cx="369837" cy="360471"/>
          </a:xfrm>
        </p:grpSpPr>
        <p:sp>
          <p:nvSpPr>
            <p:cNvPr id="10237" name="Google Shape;10237;p7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42"/>
        <p:cNvGrpSpPr/>
        <p:nvPr/>
      </p:nvGrpSpPr>
      <p:grpSpPr>
        <a:xfrm>
          <a:off x="0" y="0"/>
          <a:ext cx="0" cy="0"/>
          <a:chOff x="0" y="0"/>
          <a:chExt cx="0" cy="0"/>
        </a:xfrm>
      </p:grpSpPr>
      <p:sp>
        <p:nvSpPr>
          <p:cNvPr id="10243" name="Google Shape;10243;p8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44" name="Google Shape;10244;p8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245" name="Google Shape;10245;p80"/>
          <p:cNvGrpSpPr/>
          <p:nvPr/>
        </p:nvGrpSpPr>
        <p:grpSpPr>
          <a:xfrm>
            <a:off x="3541011" y="1508594"/>
            <a:ext cx="350166" cy="349434"/>
            <a:chOff x="3541011" y="1508594"/>
            <a:chExt cx="350166" cy="349434"/>
          </a:xfrm>
        </p:grpSpPr>
        <p:sp>
          <p:nvSpPr>
            <p:cNvPr id="10246" name="Google Shape;10246;p8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80"/>
          <p:cNvGrpSpPr/>
          <p:nvPr/>
        </p:nvGrpSpPr>
        <p:grpSpPr>
          <a:xfrm>
            <a:off x="3122257" y="1508594"/>
            <a:ext cx="294850" cy="349434"/>
            <a:chOff x="3122257" y="1508594"/>
            <a:chExt cx="294850" cy="349434"/>
          </a:xfrm>
        </p:grpSpPr>
        <p:sp>
          <p:nvSpPr>
            <p:cNvPr id="10260" name="Google Shape;10260;p8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80"/>
          <p:cNvGrpSpPr/>
          <p:nvPr/>
        </p:nvGrpSpPr>
        <p:grpSpPr>
          <a:xfrm>
            <a:off x="910723" y="1508212"/>
            <a:ext cx="251660" cy="350166"/>
            <a:chOff x="910723" y="1508212"/>
            <a:chExt cx="251660" cy="350166"/>
          </a:xfrm>
        </p:grpSpPr>
        <p:sp>
          <p:nvSpPr>
            <p:cNvPr id="10266" name="Google Shape;10266;p8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80"/>
          <p:cNvGrpSpPr/>
          <p:nvPr/>
        </p:nvGrpSpPr>
        <p:grpSpPr>
          <a:xfrm>
            <a:off x="1308631" y="1507830"/>
            <a:ext cx="350166" cy="350198"/>
            <a:chOff x="1308631" y="1507830"/>
            <a:chExt cx="350166" cy="350198"/>
          </a:xfrm>
        </p:grpSpPr>
        <p:sp>
          <p:nvSpPr>
            <p:cNvPr id="10284" name="Google Shape;10284;p8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0"/>
          <p:cNvGrpSpPr/>
          <p:nvPr/>
        </p:nvGrpSpPr>
        <p:grpSpPr>
          <a:xfrm>
            <a:off x="1756921" y="1509739"/>
            <a:ext cx="345997" cy="345997"/>
            <a:chOff x="1756921" y="1509739"/>
            <a:chExt cx="345997" cy="345997"/>
          </a:xfrm>
        </p:grpSpPr>
        <p:sp>
          <p:nvSpPr>
            <p:cNvPr id="10289" name="Google Shape;10289;p8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0"/>
          <p:cNvGrpSpPr/>
          <p:nvPr/>
        </p:nvGrpSpPr>
        <p:grpSpPr>
          <a:xfrm>
            <a:off x="2216956" y="1510503"/>
            <a:ext cx="318721" cy="345615"/>
            <a:chOff x="2216956" y="1510503"/>
            <a:chExt cx="318721" cy="345615"/>
          </a:xfrm>
        </p:grpSpPr>
        <p:sp>
          <p:nvSpPr>
            <p:cNvPr id="10307" name="Google Shape;10307;p8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80"/>
          <p:cNvGrpSpPr/>
          <p:nvPr/>
        </p:nvGrpSpPr>
        <p:grpSpPr>
          <a:xfrm>
            <a:off x="3988156" y="1568461"/>
            <a:ext cx="349052" cy="230049"/>
            <a:chOff x="3988156" y="1568461"/>
            <a:chExt cx="349052" cy="230049"/>
          </a:xfrm>
        </p:grpSpPr>
        <p:sp>
          <p:nvSpPr>
            <p:cNvPr id="10313" name="Google Shape;10313;p8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80"/>
          <p:cNvGrpSpPr/>
          <p:nvPr/>
        </p:nvGrpSpPr>
        <p:grpSpPr>
          <a:xfrm>
            <a:off x="2633037" y="1499873"/>
            <a:ext cx="379002" cy="366112"/>
            <a:chOff x="2633037" y="1499873"/>
            <a:chExt cx="379002" cy="366112"/>
          </a:xfrm>
        </p:grpSpPr>
        <p:sp>
          <p:nvSpPr>
            <p:cNvPr id="10321" name="Google Shape;10321;p8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80"/>
          <p:cNvGrpSpPr/>
          <p:nvPr/>
        </p:nvGrpSpPr>
        <p:grpSpPr>
          <a:xfrm>
            <a:off x="6675256" y="1516169"/>
            <a:ext cx="327823" cy="357009"/>
            <a:chOff x="6675256" y="1516169"/>
            <a:chExt cx="327823" cy="357009"/>
          </a:xfrm>
        </p:grpSpPr>
        <p:sp>
          <p:nvSpPr>
            <p:cNvPr id="10328" name="Google Shape;10328;p8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80"/>
          <p:cNvGrpSpPr/>
          <p:nvPr/>
        </p:nvGrpSpPr>
        <p:grpSpPr>
          <a:xfrm>
            <a:off x="8020159" y="1516551"/>
            <a:ext cx="300897" cy="356627"/>
            <a:chOff x="8020159" y="1516551"/>
            <a:chExt cx="300897" cy="356627"/>
          </a:xfrm>
        </p:grpSpPr>
        <p:sp>
          <p:nvSpPr>
            <p:cNvPr id="10338" name="Google Shape;10338;p8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80"/>
          <p:cNvGrpSpPr/>
          <p:nvPr/>
        </p:nvGrpSpPr>
        <p:grpSpPr>
          <a:xfrm>
            <a:off x="5377363" y="1516169"/>
            <a:ext cx="257357" cy="356627"/>
            <a:chOff x="5377363" y="1516169"/>
            <a:chExt cx="257357" cy="356627"/>
          </a:xfrm>
        </p:grpSpPr>
        <p:sp>
          <p:nvSpPr>
            <p:cNvPr id="10344" name="Google Shape;10344;p8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80"/>
          <p:cNvGrpSpPr/>
          <p:nvPr/>
        </p:nvGrpSpPr>
        <p:grpSpPr>
          <a:xfrm>
            <a:off x="4880567" y="1535870"/>
            <a:ext cx="356245" cy="317607"/>
            <a:chOff x="4880567" y="1535870"/>
            <a:chExt cx="356245" cy="317607"/>
          </a:xfrm>
        </p:grpSpPr>
        <p:sp>
          <p:nvSpPr>
            <p:cNvPr id="10362" name="Google Shape;10362;p8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80"/>
          <p:cNvGrpSpPr/>
          <p:nvPr/>
        </p:nvGrpSpPr>
        <p:grpSpPr>
          <a:xfrm>
            <a:off x="5771483" y="1515787"/>
            <a:ext cx="357359" cy="357391"/>
            <a:chOff x="5771483" y="1515787"/>
            <a:chExt cx="357359" cy="357391"/>
          </a:xfrm>
        </p:grpSpPr>
        <p:sp>
          <p:nvSpPr>
            <p:cNvPr id="10368" name="Google Shape;10368;p8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0"/>
          <p:cNvGrpSpPr/>
          <p:nvPr/>
        </p:nvGrpSpPr>
        <p:grpSpPr>
          <a:xfrm>
            <a:off x="7121669" y="1533610"/>
            <a:ext cx="321362" cy="321362"/>
            <a:chOff x="7121669" y="1533610"/>
            <a:chExt cx="321362" cy="321362"/>
          </a:xfrm>
        </p:grpSpPr>
        <p:sp>
          <p:nvSpPr>
            <p:cNvPr id="10373" name="Google Shape;10373;p8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80"/>
          <p:cNvGrpSpPr/>
          <p:nvPr/>
        </p:nvGrpSpPr>
        <p:grpSpPr>
          <a:xfrm>
            <a:off x="7562766" y="1514864"/>
            <a:ext cx="327059" cy="360192"/>
            <a:chOff x="7562766" y="1514864"/>
            <a:chExt cx="327059" cy="360192"/>
          </a:xfrm>
        </p:grpSpPr>
        <p:sp>
          <p:nvSpPr>
            <p:cNvPr id="10378" name="Google Shape;10378;p8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0"/>
          <p:cNvGrpSpPr/>
          <p:nvPr/>
        </p:nvGrpSpPr>
        <p:grpSpPr>
          <a:xfrm>
            <a:off x="6221229" y="1498673"/>
            <a:ext cx="361636" cy="362183"/>
            <a:chOff x="6259175" y="1559008"/>
            <a:chExt cx="271743" cy="272093"/>
          </a:xfrm>
        </p:grpSpPr>
        <p:sp>
          <p:nvSpPr>
            <p:cNvPr id="10383" name="Google Shape;10383;p8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80"/>
          <p:cNvGrpSpPr/>
          <p:nvPr/>
        </p:nvGrpSpPr>
        <p:grpSpPr>
          <a:xfrm>
            <a:off x="2661459" y="2015001"/>
            <a:ext cx="322508" cy="273494"/>
            <a:chOff x="2661459" y="2015001"/>
            <a:chExt cx="322508" cy="273494"/>
          </a:xfrm>
        </p:grpSpPr>
        <p:sp>
          <p:nvSpPr>
            <p:cNvPr id="10401" name="Google Shape;10401;p8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0"/>
          <p:cNvGrpSpPr/>
          <p:nvPr/>
        </p:nvGrpSpPr>
        <p:grpSpPr>
          <a:xfrm>
            <a:off x="6671087" y="2009304"/>
            <a:ext cx="332757" cy="281833"/>
            <a:chOff x="6671087" y="2009304"/>
            <a:chExt cx="332757" cy="281833"/>
          </a:xfrm>
        </p:grpSpPr>
        <p:sp>
          <p:nvSpPr>
            <p:cNvPr id="10404" name="Google Shape;10404;p8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8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7" name="Google Shape;10407;p80"/>
          <p:cNvGrpSpPr/>
          <p:nvPr/>
        </p:nvGrpSpPr>
        <p:grpSpPr>
          <a:xfrm>
            <a:off x="2201806" y="1976585"/>
            <a:ext cx="349784" cy="349434"/>
            <a:chOff x="2201806" y="1976585"/>
            <a:chExt cx="349784" cy="349434"/>
          </a:xfrm>
        </p:grpSpPr>
        <p:sp>
          <p:nvSpPr>
            <p:cNvPr id="10408" name="Google Shape;10408;p8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80"/>
          <p:cNvGrpSpPr/>
          <p:nvPr/>
        </p:nvGrpSpPr>
        <p:grpSpPr>
          <a:xfrm>
            <a:off x="3094217" y="1976585"/>
            <a:ext cx="350198" cy="350548"/>
            <a:chOff x="3094217" y="1976585"/>
            <a:chExt cx="350198" cy="350548"/>
          </a:xfrm>
        </p:grpSpPr>
        <p:sp>
          <p:nvSpPr>
            <p:cNvPr id="10413" name="Google Shape;10413;p8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80"/>
          <p:cNvGrpSpPr/>
          <p:nvPr/>
        </p:nvGrpSpPr>
        <p:grpSpPr>
          <a:xfrm>
            <a:off x="870939" y="1975821"/>
            <a:ext cx="332375" cy="350071"/>
            <a:chOff x="870939" y="1975821"/>
            <a:chExt cx="332375" cy="350071"/>
          </a:xfrm>
        </p:grpSpPr>
        <p:sp>
          <p:nvSpPr>
            <p:cNvPr id="10427" name="Google Shape;10427;p8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8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2" name="Google Shape;10432;p80"/>
          <p:cNvGrpSpPr/>
          <p:nvPr/>
        </p:nvGrpSpPr>
        <p:grpSpPr>
          <a:xfrm>
            <a:off x="3979435" y="1976585"/>
            <a:ext cx="345265" cy="349848"/>
            <a:chOff x="3979435" y="1976585"/>
            <a:chExt cx="345265" cy="349848"/>
          </a:xfrm>
        </p:grpSpPr>
        <p:sp>
          <p:nvSpPr>
            <p:cNvPr id="10433" name="Google Shape;10433;p8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80"/>
          <p:cNvGrpSpPr/>
          <p:nvPr/>
        </p:nvGrpSpPr>
        <p:grpSpPr>
          <a:xfrm>
            <a:off x="3576626" y="1975821"/>
            <a:ext cx="284251" cy="351694"/>
            <a:chOff x="3576626" y="1975821"/>
            <a:chExt cx="284251" cy="351694"/>
          </a:xfrm>
        </p:grpSpPr>
        <p:sp>
          <p:nvSpPr>
            <p:cNvPr id="10451" name="Google Shape;10451;p8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80"/>
          <p:cNvGrpSpPr/>
          <p:nvPr/>
        </p:nvGrpSpPr>
        <p:grpSpPr>
          <a:xfrm>
            <a:off x="2722090" y="2890162"/>
            <a:ext cx="238770" cy="371841"/>
            <a:chOff x="2722090" y="2890162"/>
            <a:chExt cx="238770" cy="371841"/>
          </a:xfrm>
        </p:grpSpPr>
        <p:sp>
          <p:nvSpPr>
            <p:cNvPr id="10455" name="Google Shape;10455;p8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8" name="Google Shape;10458;p8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9" name="Google Shape;10459;p80"/>
          <p:cNvGrpSpPr/>
          <p:nvPr/>
        </p:nvGrpSpPr>
        <p:grpSpPr>
          <a:xfrm>
            <a:off x="6216367" y="1970156"/>
            <a:ext cx="361147" cy="361147"/>
            <a:chOff x="6216367" y="1970156"/>
            <a:chExt cx="361147" cy="361147"/>
          </a:xfrm>
        </p:grpSpPr>
        <p:sp>
          <p:nvSpPr>
            <p:cNvPr id="10460" name="Google Shape;10460;p8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80"/>
          <p:cNvGrpSpPr/>
          <p:nvPr/>
        </p:nvGrpSpPr>
        <p:grpSpPr>
          <a:xfrm>
            <a:off x="1289311" y="2926222"/>
            <a:ext cx="408156" cy="299783"/>
            <a:chOff x="1289311" y="2926222"/>
            <a:chExt cx="408156" cy="299783"/>
          </a:xfrm>
        </p:grpSpPr>
        <p:sp>
          <p:nvSpPr>
            <p:cNvPr id="10465" name="Google Shape;10465;p8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80"/>
          <p:cNvGrpSpPr/>
          <p:nvPr/>
        </p:nvGrpSpPr>
        <p:grpSpPr>
          <a:xfrm>
            <a:off x="7978465" y="1969392"/>
            <a:ext cx="361147" cy="360797"/>
            <a:chOff x="7978465" y="1969392"/>
            <a:chExt cx="361147" cy="360797"/>
          </a:xfrm>
        </p:grpSpPr>
        <p:sp>
          <p:nvSpPr>
            <p:cNvPr id="10468" name="Google Shape;10468;p8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8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80"/>
          <p:cNvGrpSpPr/>
          <p:nvPr/>
        </p:nvGrpSpPr>
        <p:grpSpPr>
          <a:xfrm>
            <a:off x="854261" y="2908813"/>
            <a:ext cx="377474" cy="335748"/>
            <a:chOff x="854261" y="2908813"/>
            <a:chExt cx="377474" cy="335748"/>
          </a:xfrm>
        </p:grpSpPr>
        <p:sp>
          <p:nvSpPr>
            <p:cNvPr id="10479" name="Google Shape;10479;p8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80"/>
          <p:cNvGrpSpPr/>
          <p:nvPr/>
        </p:nvGrpSpPr>
        <p:grpSpPr>
          <a:xfrm>
            <a:off x="1749728" y="2894777"/>
            <a:ext cx="386927" cy="363438"/>
            <a:chOff x="1749728" y="2894777"/>
            <a:chExt cx="386927" cy="363438"/>
          </a:xfrm>
        </p:grpSpPr>
        <p:sp>
          <p:nvSpPr>
            <p:cNvPr id="10485" name="Google Shape;10485;p8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80"/>
          <p:cNvGrpSpPr/>
          <p:nvPr/>
        </p:nvGrpSpPr>
        <p:grpSpPr>
          <a:xfrm>
            <a:off x="7098912" y="1969392"/>
            <a:ext cx="359651" cy="361560"/>
            <a:chOff x="7098912" y="1969392"/>
            <a:chExt cx="359651" cy="361560"/>
          </a:xfrm>
        </p:grpSpPr>
        <p:sp>
          <p:nvSpPr>
            <p:cNvPr id="10493" name="Google Shape;10493;p8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6" name="Google Shape;10506;p8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7" name="Google Shape;10507;p80"/>
          <p:cNvGrpSpPr/>
          <p:nvPr/>
        </p:nvGrpSpPr>
        <p:grpSpPr>
          <a:xfrm>
            <a:off x="5352728" y="1990239"/>
            <a:ext cx="327091" cy="322508"/>
            <a:chOff x="5352728" y="1990239"/>
            <a:chExt cx="327091" cy="322508"/>
          </a:xfrm>
        </p:grpSpPr>
        <p:sp>
          <p:nvSpPr>
            <p:cNvPr id="10508" name="Google Shape;10508;p8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80"/>
          <p:cNvGrpSpPr/>
          <p:nvPr/>
        </p:nvGrpSpPr>
        <p:grpSpPr>
          <a:xfrm>
            <a:off x="7538896" y="1970156"/>
            <a:ext cx="361147" cy="361529"/>
            <a:chOff x="7538896" y="1970156"/>
            <a:chExt cx="361147" cy="361529"/>
          </a:xfrm>
        </p:grpSpPr>
        <p:sp>
          <p:nvSpPr>
            <p:cNvPr id="10512" name="Google Shape;10512;p8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0"/>
          <p:cNvGrpSpPr/>
          <p:nvPr/>
        </p:nvGrpSpPr>
        <p:grpSpPr>
          <a:xfrm>
            <a:off x="4896099" y="1970920"/>
            <a:ext cx="358155" cy="358123"/>
            <a:chOff x="4896099" y="1970920"/>
            <a:chExt cx="358155" cy="358123"/>
          </a:xfrm>
        </p:grpSpPr>
        <p:sp>
          <p:nvSpPr>
            <p:cNvPr id="10519" name="Google Shape;10519;p8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80"/>
          <p:cNvGrpSpPr/>
          <p:nvPr/>
        </p:nvGrpSpPr>
        <p:grpSpPr>
          <a:xfrm>
            <a:off x="4048787" y="2977019"/>
            <a:ext cx="283488" cy="198604"/>
            <a:chOff x="4048787" y="2977019"/>
            <a:chExt cx="283488" cy="198604"/>
          </a:xfrm>
        </p:grpSpPr>
        <p:sp>
          <p:nvSpPr>
            <p:cNvPr id="10523" name="Google Shape;10523;p8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0"/>
          <p:cNvGrpSpPr/>
          <p:nvPr/>
        </p:nvGrpSpPr>
        <p:grpSpPr>
          <a:xfrm>
            <a:off x="4054103" y="2430191"/>
            <a:ext cx="218687" cy="349052"/>
            <a:chOff x="4054103" y="2430191"/>
            <a:chExt cx="218687" cy="349052"/>
          </a:xfrm>
        </p:grpSpPr>
        <p:sp>
          <p:nvSpPr>
            <p:cNvPr id="10530" name="Google Shape;10530;p8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80"/>
          <p:cNvGrpSpPr/>
          <p:nvPr/>
        </p:nvGrpSpPr>
        <p:grpSpPr>
          <a:xfrm>
            <a:off x="2185128" y="2427549"/>
            <a:ext cx="382758" cy="356595"/>
            <a:chOff x="2185128" y="2427549"/>
            <a:chExt cx="382758" cy="356595"/>
          </a:xfrm>
        </p:grpSpPr>
        <p:sp>
          <p:nvSpPr>
            <p:cNvPr id="10533" name="Google Shape;10533;p8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80"/>
          <p:cNvGrpSpPr/>
          <p:nvPr/>
        </p:nvGrpSpPr>
        <p:grpSpPr>
          <a:xfrm>
            <a:off x="3539102" y="2427549"/>
            <a:ext cx="355099" cy="355481"/>
            <a:chOff x="3539102" y="2427549"/>
            <a:chExt cx="355099" cy="355481"/>
          </a:xfrm>
        </p:grpSpPr>
        <p:sp>
          <p:nvSpPr>
            <p:cNvPr id="10538" name="Google Shape;10538;p8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80"/>
          <p:cNvGrpSpPr/>
          <p:nvPr/>
        </p:nvGrpSpPr>
        <p:grpSpPr>
          <a:xfrm>
            <a:off x="2656907" y="2439293"/>
            <a:ext cx="332757" cy="332343"/>
            <a:chOff x="2656907" y="2439293"/>
            <a:chExt cx="332757" cy="332343"/>
          </a:xfrm>
        </p:grpSpPr>
        <p:sp>
          <p:nvSpPr>
            <p:cNvPr id="10541" name="Google Shape;10541;p8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80"/>
          <p:cNvGrpSpPr/>
          <p:nvPr/>
        </p:nvGrpSpPr>
        <p:grpSpPr>
          <a:xfrm>
            <a:off x="1731523" y="2422616"/>
            <a:ext cx="399435" cy="365698"/>
            <a:chOff x="1731523" y="2422616"/>
            <a:chExt cx="399435" cy="365698"/>
          </a:xfrm>
        </p:grpSpPr>
        <p:sp>
          <p:nvSpPr>
            <p:cNvPr id="10549" name="Google Shape;10549;p8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80"/>
          <p:cNvGrpSpPr/>
          <p:nvPr/>
        </p:nvGrpSpPr>
        <p:grpSpPr>
          <a:xfrm>
            <a:off x="3097241" y="2433564"/>
            <a:ext cx="344883" cy="343387"/>
            <a:chOff x="3097241" y="2433564"/>
            <a:chExt cx="344883" cy="343387"/>
          </a:xfrm>
        </p:grpSpPr>
        <p:sp>
          <p:nvSpPr>
            <p:cNvPr id="10553" name="Google Shape;10553;p8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80"/>
          <p:cNvGrpSpPr/>
          <p:nvPr/>
        </p:nvGrpSpPr>
        <p:grpSpPr>
          <a:xfrm>
            <a:off x="1278299" y="2439293"/>
            <a:ext cx="410829" cy="332343"/>
            <a:chOff x="1278299" y="2439293"/>
            <a:chExt cx="410829" cy="332343"/>
          </a:xfrm>
        </p:grpSpPr>
        <p:sp>
          <p:nvSpPr>
            <p:cNvPr id="10563" name="Google Shape;10563;p8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0"/>
          <p:cNvGrpSpPr/>
          <p:nvPr/>
        </p:nvGrpSpPr>
        <p:grpSpPr>
          <a:xfrm>
            <a:off x="870939" y="2439293"/>
            <a:ext cx="331993" cy="331993"/>
            <a:chOff x="870939" y="2439293"/>
            <a:chExt cx="331993" cy="331993"/>
          </a:xfrm>
        </p:grpSpPr>
        <p:sp>
          <p:nvSpPr>
            <p:cNvPr id="10572" name="Google Shape;10572;p8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80"/>
          <p:cNvGrpSpPr/>
          <p:nvPr/>
        </p:nvGrpSpPr>
        <p:grpSpPr>
          <a:xfrm>
            <a:off x="6644957" y="2456353"/>
            <a:ext cx="371395" cy="278904"/>
            <a:chOff x="6644957" y="2456353"/>
            <a:chExt cx="371395" cy="278904"/>
          </a:xfrm>
        </p:grpSpPr>
        <p:sp>
          <p:nvSpPr>
            <p:cNvPr id="10589" name="Google Shape;10589;p8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80"/>
          <p:cNvGrpSpPr/>
          <p:nvPr/>
        </p:nvGrpSpPr>
        <p:grpSpPr>
          <a:xfrm>
            <a:off x="5388757" y="2414659"/>
            <a:ext cx="260349" cy="362292"/>
            <a:chOff x="5388757" y="2414659"/>
            <a:chExt cx="260349" cy="362292"/>
          </a:xfrm>
        </p:grpSpPr>
        <p:sp>
          <p:nvSpPr>
            <p:cNvPr id="10595" name="Google Shape;10595;p8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80"/>
          <p:cNvGrpSpPr/>
          <p:nvPr/>
        </p:nvGrpSpPr>
        <p:grpSpPr>
          <a:xfrm>
            <a:off x="3567142" y="2905757"/>
            <a:ext cx="348288" cy="340331"/>
            <a:chOff x="3567142" y="2905757"/>
            <a:chExt cx="348288" cy="340331"/>
          </a:xfrm>
        </p:grpSpPr>
        <p:sp>
          <p:nvSpPr>
            <p:cNvPr id="10616" name="Google Shape;10616;p8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0"/>
          <p:cNvGrpSpPr/>
          <p:nvPr/>
        </p:nvGrpSpPr>
        <p:grpSpPr>
          <a:xfrm>
            <a:off x="7967103" y="2415041"/>
            <a:ext cx="355863" cy="361911"/>
            <a:chOff x="7967103" y="2415041"/>
            <a:chExt cx="355863" cy="361911"/>
          </a:xfrm>
        </p:grpSpPr>
        <p:sp>
          <p:nvSpPr>
            <p:cNvPr id="10622" name="Google Shape;10622;p8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0"/>
          <p:cNvGrpSpPr/>
          <p:nvPr/>
        </p:nvGrpSpPr>
        <p:grpSpPr>
          <a:xfrm>
            <a:off x="7529411" y="2414659"/>
            <a:ext cx="355863" cy="362292"/>
            <a:chOff x="7529411" y="2414659"/>
            <a:chExt cx="355863" cy="362292"/>
          </a:xfrm>
        </p:grpSpPr>
        <p:sp>
          <p:nvSpPr>
            <p:cNvPr id="10634" name="Google Shape;10634;p8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80"/>
          <p:cNvGrpSpPr/>
          <p:nvPr/>
        </p:nvGrpSpPr>
        <p:grpSpPr>
          <a:xfrm>
            <a:off x="5733194" y="2431718"/>
            <a:ext cx="446826" cy="327059"/>
            <a:chOff x="5733194" y="2431718"/>
            <a:chExt cx="446826" cy="327059"/>
          </a:xfrm>
        </p:grpSpPr>
        <p:sp>
          <p:nvSpPr>
            <p:cNvPr id="10647" name="Google Shape;10647;p8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0"/>
          <p:cNvGrpSpPr/>
          <p:nvPr/>
        </p:nvGrpSpPr>
        <p:grpSpPr>
          <a:xfrm>
            <a:off x="4876780" y="2418064"/>
            <a:ext cx="407774" cy="356627"/>
            <a:chOff x="4876780" y="2418064"/>
            <a:chExt cx="407774" cy="356627"/>
          </a:xfrm>
        </p:grpSpPr>
        <p:sp>
          <p:nvSpPr>
            <p:cNvPr id="10651" name="Google Shape;10651;p8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80"/>
          <p:cNvGrpSpPr/>
          <p:nvPr/>
        </p:nvGrpSpPr>
        <p:grpSpPr>
          <a:xfrm>
            <a:off x="7070872" y="2410871"/>
            <a:ext cx="398321" cy="371013"/>
            <a:chOff x="7070872" y="2410871"/>
            <a:chExt cx="398321" cy="371013"/>
          </a:xfrm>
        </p:grpSpPr>
        <p:sp>
          <p:nvSpPr>
            <p:cNvPr id="10660" name="Google Shape;10660;p8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4" name="Google Shape;10664;p8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5" name="Google Shape;10665;p80"/>
          <p:cNvGrpSpPr/>
          <p:nvPr/>
        </p:nvGrpSpPr>
        <p:grpSpPr>
          <a:xfrm>
            <a:off x="5318259" y="2982111"/>
            <a:ext cx="371013" cy="220787"/>
            <a:chOff x="5318259" y="2982111"/>
            <a:chExt cx="371013" cy="220787"/>
          </a:xfrm>
        </p:grpSpPr>
        <p:sp>
          <p:nvSpPr>
            <p:cNvPr id="10666" name="Google Shape;10666;p8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80"/>
          <p:cNvGrpSpPr/>
          <p:nvPr/>
        </p:nvGrpSpPr>
        <p:grpSpPr>
          <a:xfrm>
            <a:off x="7073928" y="2905757"/>
            <a:ext cx="371395" cy="371809"/>
            <a:chOff x="7073928" y="2905757"/>
            <a:chExt cx="371395" cy="371809"/>
          </a:xfrm>
        </p:grpSpPr>
        <p:sp>
          <p:nvSpPr>
            <p:cNvPr id="10675" name="Google Shape;10675;p8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80"/>
          <p:cNvGrpSpPr/>
          <p:nvPr/>
        </p:nvGrpSpPr>
        <p:grpSpPr>
          <a:xfrm>
            <a:off x="6188327" y="2955408"/>
            <a:ext cx="371395" cy="272857"/>
            <a:chOff x="6188327" y="2955408"/>
            <a:chExt cx="371395" cy="272857"/>
          </a:xfrm>
        </p:grpSpPr>
        <p:sp>
          <p:nvSpPr>
            <p:cNvPr id="10679" name="Google Shape;10679;p8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80"/>
          <p:cNvGrpSpPr/>
          <p:nvPr/>
        </p:nvGrpSpPr>
        <p:grpSpPr>
          <a:xfrm>
            <a:off x="7521454" y="2906139"/>
            <a:ext cx="359651" cy="371013"/>
            <a:chOff x="7521454" y="2906139"/>
            <a:chExt cx="359651" cy="371013"/>
          </a:xfrm>
        </p:grpSpPr>
        <p:sp>
          <p:nvSpPr>
            <p:cNvPr id="10682" name="Google Shape;10682;p8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80"/>
          <p:cNvGrpSpPr/>
          <p:nvPr/>
        </p:nvGrpSpPr>
        <p:grpSpPr>
          <a:xfrm>
            <a:off x="5782845" y="2906521"/>
            <a:ext cx="301661" cy="371013"/>
            <a:chOff x="5782845" y="2906521"/>
            <a:chExt cx="301661" cy="371013"/>
          </a:xfrm>
        </p:grpSpPr>
        <p:sp>
          <p:nvSpPr>
            <p:cNvPr id="10688" name="Google Shape;10688;p8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80"/>
          <p:cNvGrpSpPr/>
          <p:nvPr/>
        </p:nvGrpSpPr>
        <p:grpSpPr>
          <a:xfrm>
            <a:off x="6630539" y="2917502"/>
            <a:ext cx="371777" cy="349434"/>
            <a:chOff x="6630539" y="2917502"/>
            <a:chExt cx="371777" cy="349434"/>
          </a:xfrm>
        </p:grpSpPr>
        <p:sp>
          <p:nvSpPr>
            <p:cNvPr id="10692" name="Google Shape;10692;p8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0"/>
          <p:cNvGrpSpPr/>
          <p:nvPr/>
        </p:nvGrpSpPr>
        <p:grpSpPr>
          <a:xfrm>
            <a:off x="2171474" y="3369229"/>
            <a:ext cx="408156" cy="343737"/>
            <a:chOff x="2171474" y="3369229"/>
            <a:chExt cx="408156" cy="343737"/>
          </a:xfrm>
        </p:grpSpPr>
        <p:sp>
          <p:nvSpPr>
            <p:cNvPr id="10700" name="Google Shape;10700;p8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80"/>
          <p:cNvGrpSpPr/>
          <p:nvPr/>
        </p:nvGrpSpPr>
        <p:grpSpPr>
          <a:xfrm>
            <a:off x="4891198" y="2925108"/>
            <a:ext cx="334634" cy="334634"/>
            <a:chOff x="4891198" y="2925108"/>
            <a:chExt cx="334634" cy="334634"/>
          </a:xfrm>
        </p:grpSpPr>
        <p:sp>
          <p:nvSpPr>
            <p:cNvPr id="10705" name="Google Shape;10705;p8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80"/>
          <p:cNvGrpSpPr/>
          <p:nvPr/>
        </p:nvGrpSpPr>
        <p:grpSpPr>
          <a:xfrm>
            <a:off x="7976174" y="2925108"/>
            <a:ext cx="334666" cy="334634"/>
            <a:chOff x="7976174" y="2925108"/>
            <a:chExt cx="334666" cy="334634"/>
          </a:xfrm>
        </p:grpSpPr>
        <p:sp>
          <p:nvSpPr>
            <p:cNvPr id="10714" name="Google Shape;10714;p8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80"/>
          <p:cNvGrpSpPr/>
          <p:nvPr/>
        </p:nvGrpSpPr>
        <p:grpSpPr>
          <a:xfrm>
            <a:off x="3091957" y="3374131"/>
            <a:ext cx="354717" cy="332757"/>
            <a:chOff x="3091957" y="3374131"/>
            <a:chExt cx="354717" cy="332757"/>
          </a:xfrm>
        </p:grpSpPr>
        <p:sp>
          <p:nvSpPr>
            <p:cNvPr id="10724" name="Google Shape;10724;p8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80"/>
          <p:cNvGrpSpPr/>
          <p:nvPr/>
        </p:nvGrpSpPr>
        <p:grpSpPr>
          <a:xfrm>
            <a:off x="3988156" y="3380210"/>
            <a:ext cx="353954" cy="318880"/>
            <a:chOff x="3988156" y="3380210"/>
            <a:chExt cx="353954" cy="318880"/>
          </a:xfrm>
        </p:grpSpPr>
        <p:sp>
          <p:nvSpPr>
            <p:cNvPr id="10731" name="Google Shape;10731;p8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80"/>
          <p:cNvGrpSpPr/>
          <p:nvPr/>
        </p:nvGrpSpPr>
        <p:grpSpPr>
          <a:xfrm>
            <a:off x="3541011" y="3367320"/>
            <a:ext cx="348257" cy="346188"/>
            <a:chOff x="3541011" y="3367320"/>
            <a:chExt cx="348257" cy="346188"/>
          </a:xfrm>
        </p:grpSpPr>
        <p:sp>
          <p:nvSpPr>
            <p:cNvPr id="10737" name="Google Shape;10737;p8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0"/>
          <p:cNvGrpSpPr/>
          <p:nvPr/>
        </p:nvGrpSpPr>
        <p:grpSpPr>
          <a:xfrm>
            <a:off x="850092" y="3352934"/>
            <a:ext cx="369517" cy="375660"/>
            <a:chOff x="850092" y="3352934"/>
            <a:chExt cx="369517" cy="375660"/>
          </a:xfrm>
        </p:grpSpPr>
        <p:sp>
          <p:nvSpPr>
            <p:cNvPr id="10742" name="Google Shape;10742;p8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80"/>
          <p:cNvGrpSpPr/>
          <p:nvPr/>
        </p:nvGrpSpPr>
        <p:grpSpPr>
          <a:xfrm>
            <a:off x="1314678" y="3358217"/>
            <a:ext cx="334666" cy="365348"/>
            <a:chOff x="1314678" y="3358217"/>
            <a:chExt cx="334666" cy="365348"/>
          </a:xfrm>
        </p:grpSpPr>
        <p:sp>
          <p:nvSpPr>
            <p:cNvPr id="10748" name="Google Shape;10748;p8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80"/>
          <p:cNvGrpSpPr/>
          <p:nvPr/>
        </p:nvGrpSpPr>
        <p:grpSpPr>
          <a:xfrm>
            <a:off x="1748582" y="3372635"/>
            <a:ext cx="359269" cy="335780"/>
            <a:chOff x="1748582" y="3372635"/>
            <a:chExt cx="359269" cy="335780"/>
          </a:xfrm>
        </p:grpSpPr>
        <p:sp>
          <p:nvSpPr>
            <p:cNvPr id="10754" name="Google Shape;10754;p8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5" name="Google Shape;10755;p80"/>
            <p:cNvGrpSpPr/>
            <p:nvPr/>
          </p:nvGrpSpPr>
          <p:grpSpPr>
            <a:xfrm>
              <a:off x="1748582" y="3372635"/>
              <a:ext cx="333520" cy="335780"/>
              <a:chOff x="1748582" y="3372635"/>
              <a:chExt cx="333520" cy="335780"/>
            </a:xfrm>
          </p:grpSpPr>
          <p:sp>
            <p:nvSpPr>
              <p:cNvPr id="10756" name="Google Shape;10756;p8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9" name="Google Shape;10759;p80"/>
          <p:cNvGrpSpPr/>
          <p:nvPr/>
        </p:nvGrpSpPr>
        <p:grpSpPr>
          <a:xfrm>
            <a:off x="2640993" y="3357835"/>
            <a:ext cx="365348" cy="364966"/>
            <a:chOff x="2640993" y="3357835"/>
            <a:chExt cx="365348" cy="364966"/>
          </a:xfrm>
        </p:grpSpPr>
        <p:sp>
          <p:nvSpPr>
            <p:cNvPr id="10760" name="Google Shape;10760;p8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80"/>
          <p:cNvGrpSpPr/>
          <p:nvPr/>
        </p:nvGrpSpPr>
        <p:grpSpPr>
          <a:xfrm>
            <a:off x="4886264" y="3366174"/>
            <a:ext cx="350548" cy="350198"/>
            <a:chOff x="4886264" y="3366174"/>
            <a:chExt cx="350548" cy="350198"/>
          </a:xfrm>
        </p:grpSpPr>
        <p:sp>
          <p:nvSpPr>
            <p:cNvPr id="10771" name="Google Shape;10771;p8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0"/>
          <p:cNvGrpSpPr/>
          <p:nvPr/>
        </p:nvGrpSpPr>
        <p:grpSpPr>
          <a:xfrm>
            <a:off x="5331913" y="3413947"/>
            <a:ext cx="347143" cy="254684"/>
            <a:chOff x="5331913" y="3413947"/>
            <a:chExt cx="347143" cy="254684"/>
          </a:xfrm>
        </p:grpSpPr>
        <p:sp>
          <p:nvSpPr>
            <p:cNvPr id="10785" name="Google Shape;10785;p8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80"/>
          <p:cNvGrpSpPr/>
          <p:nvPr/>
        </p:nvGrpSpPr>
        <p:grpSpPr>
          <a:xfrm>
            <a:off x="5776798" y="3409778"/>
            <a:ext cx="346379" cy="264518"/>
            <a:chOff x="5776798" y="3409778"/>
            <a:chExt cx="346379" cy="264518"/>
          </a:xfrm>
        </p:grpSpPr>
        <p:sp>
          <p:nvSpPr>
            <p:cNvPr id="10792" name="Google Shape;10792;p8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80"/>
          <p:cNvGrpSpPr/>
          <p:nvPr/>
        </p:nvGrpSpPr>
        <p:grpSpPr>
          <a:xfrm>
            <a:off x="7108015" y="3396505"/>
            <a:ext cx="344883" cy="290299"/>
            <a:chOff x="7108015" y="3396505"/>
            <a:chExt cx="344883" cy="290299"/>
          </a:xfrm>
        </p:grpSpPr>
        <p:sp>
          <p:nvSpPr>
            <p:cNvPr id="10799" name="Google Shape;10799;p8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80"/>
          <p:cNvGrpSpPr/>
          <p:nvPr/>
        </p:nvGrpSpPr>
        <p:grpSpPr>
          <a:xfrm>
            <a:off x="7551754" y="3390808"/>
            <a:ext cx="344883" cy="301311"/>
            <a:chOff x="7551754" y="3390808"/>
            <a:chExt cx="344883" cy="301311"/>
          </a:xfrm>
        </p:grpSpPr>
        <p:sp>
          <p:nvSpPr>
            <p:cNvPr id="10804" name="Google Shape;10804;p8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0"/>
          <p:cNvGrpSpPr/>
          <p:nvPr/>
        </p:nvGrpSpPr>
        <p:grpSpPr>
          <a:xfrm>
            <a:off x="6707084" y="3387403"/>
            <a:ext cx="261145" cy="308504"/>
            <a:chOff x="6707084" y="3387403"/>
            <a:chExt cx="261145" cy="308504"/>
          </a:xfrm>
        </p:grpSpPr>
        <p:sp>
          <p:nvSpPr>
            <p:cNvPr id="10816" name="Google Shape;10816;p8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80"/>
          <p:cNvGrpSpPr/>
          <p:nvPr/>
        </p:nvGrpSpPr>
        <p:grpSpPr>
          <a:xfrm>
            <a:off x="848978" y="4297637"/>
            <a:ext cx="377824" cy="324418"/>
            <a:chOff x="848978" y="4297637"/>
            <a:chExt cx="377824" cy="324418"/>
          </a:xfrm>
        </p:grpSpPr>
        <p:sp>
          <p:nvSpPr>
            <p:cNvPr id="10821" name="Google Shape;10821;p8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80"/>
          <p:cNvGrpSpPr/>
          <p:nvPr/>
        </p:nvGrpSpPr>
        <p:grpSpPr>
          <a:xfrm>
            <a:off x="1754279" y="4286593"/>
            <a:ext cx="351439" cy="345965"/>
            <a:chOff x="1754279" y="4286593"/>
            <a:chExt cx="351439" cy="345965"/>
          </a:xfrm>
        </p:grpSpPr>
        <p:sp>
          <p:nvSpPr>
            <p:cNvPr id="10824" name="Google Shape;10824;p8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80"/>
          <p:cNvGrpSpPr/>
          <p:nvPr/>
        </p:nvGrpSpPr>
        <p:grpSpPr>
          <a:xfrm>
            <a:off x="3996113" y="4291176"/>
            <a:ext cx="336512" cy="335048"/>
            <a:chOff x="3996113" y="4291176"/>
            <a:chExt cx="336512" cy="335048"/>
          </a:xfrm>
        </p:grpSpPr>
        <p:sp>
          <p:nvSpPr>
            <p:cNvPr id="10830" name="Google Shape;10830;p8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3" name="Google Shape;10833;p8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4" name="Google Shape;10834;p80"/>
          <p:cNvGrpSpPr/>
          <p:nvPr/>
        </p:nvGrpSpPr>
        <p:grpSpPr>
          <a:xfrm>
            <a:off x="2179081" y="4285511"/>
            <a:ext cx="397525" cy="348670"/>
            <a:chOff x="2179081" y="4285511"/>
            <a:chExt cx="397525" cy="348670"/>
          </a:xfrm>
        </p:grpSpPr>
        <p:sp>
          <p:nvSpPr>
            <p:cNvPr id="10835" name="Google Shape;10835;p8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0"/>
          <p:cNvGrpSpPr/>
          <p:nvPr/>
        </p:nvGrpSpPr>
        <p:grpSpPr>
          <a:xfrm>
            <a:off x="3584201" y="4294996"/>
            <a:ext cx="267574" cy="329415"/>
            <a:chOff x="3584201" y="4294996"/>
            <a:chExt cx="267574" cy="329415"/>
          </a:xfrm>
        </p:grpSpPr>
        <p:sp>
          <p:nvSpPr>
            <p:cNvPr id="10838" name="Google Shape;10838;p8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80"/>
          <p:cNvGrpSpPr/>
          <p:nvPr/>
        </p:nvGrpSpPr>
        <p:grpSpPr>
          <a:xfrm>
            <a:off x="3082855" y="4295728"/>
            <a:ext cx="375946" cy="327823"/>
            <a:chOff x="3082855" y="4295728"/>
            <a:chExt cx="375946" cy="327823"/>
          </a:xfrm>
        </p:grpSpPr>
        <p:sp>
          <p:nvSpPr>
            <p:cNvPr id="10843" name="Google Shape;10843;p8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80"/>
          <p:cNvGrpSpPr/>
          <p:nvPr/>
        </p:nvGrpSpPr>
        <p:grpSpPr>
          <a:xfrm>
            <a:off x="2749016" y="4291176"/>
            <a:ext cx="150831" cy="336926"/>
            <a:chOff x="2749016" y="4291176"/>
            <a:chExt cx="150831" cy="336926"/>
          </a:xfrm>
        </p:grpSpPr>
        <p:sp>
          <p:nvSpPr>
            <p:cNvPr id="10855" name="Google Shape;10855;p8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80"/>
          <p:cNvGrpSpPr/>
          <p:nvPr/>
        </p:nvGrpSpPr>
        <p:grpSpPr>
          <a:xfrm>
            <a:off x="7127716" y="4279432"/>
            <a:ext cx="248254" cy="361942"/>
            <a:chOff x="7127716" y="4279432"/>
            <a:chExt cx="248254" cy="361942"/>
          </a:xfrm>
        </p:grpSpPr>
        <p:sp>
          <p:nvSpPr>
            <p:cNvPr id="10860" name="Google Shape;10860;p8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80"/>
          <p:cNvGrpSpPr/>
          <p:nvPr/>
        </p:nvGrpSpPr>
        <p:grpSpPr>
          <a:xfrm>
            <a:off x="7565408" y="4279432"/>
            <a:ext cx="248255" cy="361942"/>
            <a:chOff x="7565408" y="4279432"/>
            <a:chExt cx="248255" cy="361942"/>
          </a:xfrm>
        </p:grpSpPr>
        <p:sp>
          <p:nvSpPr>
            <p:cNvPr id="10870" name="Google Shape;10870;p8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80"/>
          <p:cNvGrpSpPr/>
          <p:nvPr/>
        </p:nvGrpSpPr>
        <p:grpSpPr>
          <a:xfrm>
            <a:off x="6264109" y="4279432"/>
            <a:ext cx="225498" cy="361560"/>
            <a:chOff x="6264109" y="4279432"/>
            <a:chExt cx="225498" cy="361560"/>
          </a:xfrm>
        </p:grpSpPr>
        <p:sp>
          <p:nvSpPr>
            <p:cNvPr id="10879" name="Google Shape;10879;p8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80"/>
          <p:cNvGrpSpPr/>
          <p:nvPr/>
        </p:nvGrpSpPr>
        <p:grpSpPr>
          <a:xfrm>
            <a:off x="7929578" y="4284365"/>
            <a:ext cx="395266" cy="351312"/>
            <a:chOff x="7929578" y="4284365"/>
            <a:chExt cx="395266" cy="351312"/>
          </a:xfrm>
        </p:grpSpPr>
        <p:sp>
          <p:nvSpPr>
            <p:cNvPr id="10882" name="Google Shape;10882;p8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80"/>
          <p:cNvGrpSpPr/>
          <p:nvPr/>
        </p:nvGrpSpPr>
        <p:grpSpPr>
          <a:xfrm>
            <a:off x="6595502" y="4323777"/>
            <a:ext cx="426315" cy="332826"/>
            <a:chOff x="6639652" y="4323777"/>
            <a:chExt cx="426315" cy="332826"/>
          </a:xfrm>
        </p:grpSpPr>
        <p:sp>
          <p:nvSpPr>
            <p:cNvPr id="10887" name="Google Shape;10887;p8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80"/>
          <p:cNvGrpSpPr/>
          <p:nvPr/>
        </p:nvGrpSpPr>
        <p:grpSpPr>
          <a:xfrm>
            <a:off x="5357662" y="4297637"/>
            <a:ext cx="287275" cy="326296"/>
            <a:chOff x="5357662" y="4297637"/>
            <a:chExt cx="287275" cy="326296"/>
          </a:xfrm>
        </p:grpSpPr>
        <p:sp>
          <p:nvSpPr>
            <p:cNvPr id="10898" name="Google Shape;10898;p8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80"/>
          <p:cNvGrpSpPr/>
          <p:nvPr/>
        </p:nvGrpSpPr>
        <p:grpSpPr>
          <a:xfrm>
            <a:off x="5774124" y="4294550"/>
            <a:ext cx="331611" cy="331674"/>
            <a:chOff x="5774124" y="4294550"/>
            <a:chExt cx="331611" cy="331674"/>
          </a:xfrm>
        </p:grpSpPr>
        <p:sp>
          <p:nvSpPr>
            <p:cNvPr id="10904" name="Google Shape;10904;p8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80"/>
          <p:cNvGrpSpPr/>
          <p:nvPr/>
        </p:nvGrpSpPr>
        <p:grpSpPr>
          <a:xfrm>
            <a:off x="4890434" y="4287389"/>
            <a:ext cx="345997" cy="346029"/>
            <a:chOff x="4890434" y="4287389"/>
            <a:chExt cx="345997" cy="346029"/>
          </a:xfrm>
        </p:grpSpPr>
        <p:sp>
          <p:nvSpPr>
            <p:cNvPr id="10907" name="Google Shape;10907;p8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2165809" y="3811059"/>
            <a:ext cx="422542" cy="342973"/>
            <a:chOff x="2165809" y="3811059"/>
            <a:chExt cx="422542" cy="342973"/>
          </a:xfrm>
        </p:grpSpPr>
        <p:sp>
          <p:nvSpPr>
            <p:cNvPr id="10915" name="Google Shape;10915;p8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3" name="Google Shape;10933;p8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4" name="Google Shape;10934;p80"/>
          <p:cNvGrpSpPr/>
          <p:nvPr/>
        </p:nvGrpSpPr>
        <p:grpSpPr>
          <a:xfrm>
            <a:off x="903530" y="3806125"/>
            <a:ext cx="264550" cy="353222"/>
            <a:chOff x="903530" y="3806125"/>
            <a:chExt cx="264550" cy="353222"/>
          </a:xfrm>
        </p:grpSpPr>
        <p:sp>
          <p:nvSpPr>
            <p:cNvPr id="10935" name="Google Shape;10935;p8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80"/>
          <p:cNvGrpSpPr/>
          <p:nvPr/>
        </p:nvGrpSpPr>
        <p:grpSpPr>
          <a:xfrm>
            <a:off x="2611458" y="3816374"/>
            <a:ext cx="426329" cy="332375"/>
            <a:chOff x="2611458" y="3816374"/>
            <a:chExt cx="426329" cy="332375"/>
          </a:xfrm>
        </p:grpSpPr>
        <p:sp>
          <p:nvSpPr>
            <p:cNvPr id="10940" name="Google Shape;10940;p8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0" name="Google Shape;10950;p8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1" name="Google Shape;10951;p80"/>
          <p:cNvGrpSpPr/>
          <p:nvPr/>
        </p:nvGrpSpPr>
        <p:grpSpPr>
          <a:xfrm>
            <a:off x="4019984" y="3805393"/>
            <a:ext cx="293704" cy="353954"/>
            <a:chOff x="4019984" y="3805393"/>
            <a:chExt cx="293704" cy="353954"/>
          </a:xfrm>
        </p:grpSpPr>
        <p:sp>
          <p:nvSpPr>
            <p:cNvPr id="10952" name="Google Shape;10952;p8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80"/>
          <p:cNvGrpSpPr/>
          <p:nvPr/>
        </p:nvGrpSpPr>
        <p:grpSpPr>
          <a:xfrm>
            <a:off x="8006505" y="3390044"/>
            <a:ext cx="323654" cy="303189"/>
            <a:chOff x="8006505" y="3390044"/>
            <a:chExt cx="323654" cy="303189"/>
          </a:xfrm>
        </p:grpSpPr>
        <p:sp>
          <p:nvSpPr>
            <p:cNvPr id="10955" name="Google Shape;10955;p8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0"/>
          <p:cNvGrpSpPr/>
          <p:nvPr/>
        </p:nvGrpSpPr>
        <p:grpSpPr>
          <a:xfrm>
            <a:off x="1299146" y="3806507"/>
            <a:ext cx="367990" cy="351312"/>
            <a:chOff x="1299146" y="3806507"/>
            <a:chExt cx="367990" cy="351312"/>
          </a:xfrm>
        </p:grpSpPr>
        <p:sp>
          <p:nvSpPr>
            <p:cNvPr id="10962" name="Google Shape;10962;p8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4" name="Google Shape;10964;p8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5" name="Google Shape;10965;p80"/>
          <p:cNvGrpSpPr/>
          <p:nvPr/>
        </p:nvGrpSpPr>
        <p:grpSpPr>
          <a:xfrm>
            <a:off x="3095745" y="3805393"/>
            <a:ext cx="352840" cy="354717"/>
            <a:chOff x="3095745" y="3805393"/>
            <a:chExt cx="352840" cy="354717"/>
          </a:xfrm>
        </p:grpSpPr>
        <p:sp>
          <p:nvSpPr>
            <p:cNvPr id="10966" name="Google Shape;10966;p8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80"/>
          <p:cNvGrpSpPr/>
          <p:nvPr/>
        </p:nvGrpSpPr>
        <p:grpSpPr>
          <a:xfrm>
            <a:off x="7550258" y="3832670"/>
            <a:ext cx="371395" cy="301279"/>
            <a:chOff x="7550258" y="3832670"/>
            <a:chExt cx="371395" cy="301279"/>
          </a:xfrm>
        </p:grpSpPr>
        <p:sp>
          <p:nvSpPr>
            <p:cNvPr id="10973" name="Google Shape;10973;p8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8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2" name="Google Shape;10992;p80"/>
          <p:cNvGrpSpPr/>
          <p:nvPr/>
        </p:nvGrpSpPr>
        <p:grpSpPr>
          <a:xfrm>
            <a:off x="6659725" y="3808035"/>
            <a:ext cx="367608" cy="350548"/>
            <a:chOff x="6659725" y="3808035"/>
            <a:chExt cx="367608" cy="350548"/>
          </a:xfrm>
        </p:grpSpPr>
        <p:sp>
          <p:nvSpPr>
            <p:cNvPr id="10993" name="Google Shape;10993;p8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80"/>
          <p:cNvGrpSpPr/>
          <p:nvPr/>
        </p:nvGrpSpPr>
        <p:grpSpPr>
          <a:xfrm>
            <a:off x="6219391" y="3816756"/>
            <a:ext cx="356627" cy="334252"/>
            <a:chOff x="6219391" y="3816756"/>
            <a:chExt cx="356627" cy="334252"/>
          </a:xfrm>
        </p:grpSpPr>
        <p:sp>
          <p:nvSpPr>
            <p:cNvPr id="10996" name="Google Shape;10996;p8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80"/>
          <p:cNvGrpSpPr/>
          <p:nvPr/>
        </p:nvGrpSpPr>
        <p:grpSpPr>
          <a:xfrm>
            <a:off x="5778676" y="3826972"/>
            <a:ext cx="349052" cy="313055"/>
            <a:chOff x="5778676" y="3826972"/>
            <a:chExt cx="349052" cy="313055"/>
          </a:xfrm>
        </p:grpSpPr>
        <p:sp>
          <p:nvSpPr>
            <p:cNvPr id="11001" name="Google Shape;11001;p8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0"/>
          <p:cNvGrpSpPr/>
          <p:nvPr/>
        </p:nvGrpSpPr>
        <p:grpSpPr>
          <a:xfrm>
            <a:off x="5355784" y="3834547"/>
            <a:ext cx="299019" cy="297905"/>
            <a:chOff x="5355784" y="3834547"/>
            <a:chExt cx="299019" cy="297905"/>
          </a:xfrm>
        </p:grpSpPr>
        <p:sp>
          <p:nvSpPr>
            <p:cNvPr id="11007" name="Google Shape;11007;p8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8036455" y="3807271"/>
            <a:ext cx="292176" cy="353985"/>
            <a:chOff x="8036455" y="3807271"/>
            <a:chExt cx="292176" cy="353985"/>
          </a:xfrm>
        </p:grpSpPr>
        <p:sp>
          <p:nvSpPr>
            <p:cNvPr id="11012" name="Google Shape;11012;p8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4874902" y="3808799"/>
            <a:ext cx="345615" cy="350835"/>
            <a:chOff x="4874902" y="3808799"/>
            <a:chExt cx="345615" cy="350835"/>
          </a:xfrm>
        </p:grpSpPr>
        <p:sp>
          <p:nvSpPr>
            <p:cNvPr id="11015" name="Google Shape;11015;p8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35"/>
        <p:cNvGrpSpPr/>
        <p:nvPr/>
      </p:nvGrpSpPr>
      <p:grpSpPr>
        <a:xfrm>
          <a:off x="0" y="0"/>
          <a:ext cx="0" cy="0"/>
          <a:chOff x="0" y="0"/>
          <a:chExt cx="0" cy="0"/>
        </a:xfrm>
      </p:grpSpPr>
      <p:sp>
        <p:nvSpPr>
          <p:cNvPr id="11036" name="Google Shape;11036;p8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37" name="Google Shape;11037;p8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038" name="Google Shape;11038;p81"/>
          <p:cNvGrpSpPr/>
          <p:nvPr/>
        </p:nvGrpSpPr>
        <p:grpSpPr>
          <a:xfrm>
            <a:off x="2704005" y="4258781"/>
            <a:ext cx="342144" cy="362704"/>
            <a:chOff x="2704005" y="4258781"/>
            <a:chExt cx="342144" cy="362704"/>
          </a:xfrm>
        </p:grpSpPr>
        <p:sp>
          <p:nvSpPr>
            <p:cNvPr id="11039" name="Google Shape;11039;p8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1"/>
          <p:cNvGrpSpPr/>
          <p:nvPr/>
        </p:nvGrpSpPr>
        <p:grpSpPr>
          <a:xfrm>
            <a:off x="2157462" y="4258496"/>
            <a:ext cx="347435" cy="363370"/>
            <a:chOff x="2157462" y="4258496"/>
            <a:chExt cx="347435" cy="363370"/>
          </a:xfrm>
        </p:grpSpPr>
        <p:sp>
          <p:nvSpPr>
            <p:cNvPr id="11047" name="Google Shape;11047;p8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81"/>
          <p:cNvGrpSpPr/>
          <p:nvPr/>
        </p:nvGrpSpPr>
        <p:grpSpPr>
          <a:xfrm>
            <a:off x="4010963" y="3763781"/>
            <a:ext cx="343665" cy="363211"/>
            <a:chOff x="4010963" y="3763781"/>
            <a:chExt cx="343665" cy="363211"/>
          </a:xfrm>
        </p:grpSpPr>
        <p:sp>
          <p:nvSpPr>
            <p:cNvPr id="11051" name="Google Shape;11051;p8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81"/>
          <p:cNvGrpSpPr/>
          <p:nvPr/>
        </p:nvGrpSpPr>
        <p:grpSpPr>
          <a:xfrm>
            <a:off x="2214042" y="3810509"/>
            <a:ext cx="368153" cy="311193"/>
            <a:chOff x="2214042" y="3810509"/>
            <a:chExt cx="368153" cy="311193"/>
          </a:xfrm>
        </p:grpSpPr>
        <p:sp>
          <p:nvSpPr>
            <p:cNvPr id="11057" name="Google Shape;11057;p8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81"/>
          <p:cNvGrpSpPr/>
          <p:nvPr/>
        </p:nvGrpSpPr>
        <p:grpSpPr>
          <a:xfrm>
            <a:off x="1768938" y="3782219"/>
            <a:ext cx="367805" cy="367773"/>
            <a:chOff x="1768938" y="3782219"/>
            <a:chExt cx="367805" cy="367773"/>
          </a:xfrm>
        </p:grpSpPr>
        <p:sp>
          <p:nvSpPr>
            <p:cNvPr id="11060" name="Google Shape;11060;p8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81"/>
          <p:cNvGrpSpPr/>
          <p:nvPr/>
        </p:nvGrpSpPr>
        <p:grpSpPr>
          <a:xfrm>
            <a:off x="2681385" y="3798439"/>
            <a:ext cx="325544" cy="327413"/>
            <a:chOff x="2681385" y="3798439"/>
            <a:chExt cx="325544" cy="327413"/>
          </a:xfrm>
        </p:grpSpPr>
        <p:sp>
          <p:nvSpPr>
            <p:cNvPr id="11066" name="Google Shape;11066;p8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81"/>
          <p:cNvGrpSpPr/>
          <p:nvPr/>
        </p:nvGrpSpPr>
        <p:grpSpPr>
          <a:xfrm>
            <a:off x="6243928" y="4263502"/>
            <a:ext cx="274254" cy="350824"/>
            <a:chOff x="6243928" y="4263502"/>
            <a:chExt cx="274254" cy="350824"/>
          </a:xfrm>
        </p:grpSpPr>
        <p:sp>
          <p:nvSpPr>
            <p:cNvPr id="11074" name="Google Shape;11074;p8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81"/>
          <p:cNvGrpSpPr/>
          <p:nvPr/>
        </p:nvGrpSpPr>
        <p:grpSpPr>
          <a:xfrm>
            <a:off x="3560600" y="3763338"/>
            <a:ext cx="352345" cy="363655"/>
            <a:chOff x="3560600" y="3763338"/>
            <a:chExt cx="352345" cy="363655"/>
          </a:xfrm>
        </p:grpSpPr>
        <p:sp>
          <p:nvSpPr>
            <p:cNvPr id="11083" name="Google Shape;11083;p8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81"/>
          <p:cNvGrpSpPr/>
          <p:nvPr/>
        </p:nvGrpSpPr>
        <p:grpSpPr>
          <a:xfrm>
            <a:off x="5790556" y="4261252"/>
            <a:ext cx="279513" cy="356083"/>
            <a:chOff x="5790556" y="4261252"/>
            <a:chExt cx="279513" cy="356083"/>
          </a:xfrm>
        </p:grpSpPr>
        <p:sp>
          <p:nvSpPr>
            <p:cNvPr id="11087" name="Google Shape;11087;p8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81"/>
          <p:cNvGrpSpPr/>
          <p:nvPr/>
        </p:nvGrpSpPr>
        <p:grpSpPr>
          <a:xfrm>
            <a:off x="5341333" y="4261252"/>
            <a:ext cx="278752" cy="356463"/>
            <a:chOff x="5341333" y="4261252"/>
            <a:chExt cx="278752" cy="356463"/>
          </a:xfrm>
        </p:grpSpPr>
        <p:sp>
          <p:nvSpPr>
            <p:cNvPr id="11095" name="Google Shape;11095;p8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8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81"/>
          <p:cNvGrpSpPr/>
          <p:nvPr/>
        </p:nvGrpSpPr>
        <p:grpSpPr>
          <a:xfrm>
            <a:off x="3103646" y="3766076"/>
            <a:ext cx="360233" cy="362451"/>
            <a:chOff x="3107608" y="3763401"/>
            <a:chExt cx="360233" cy="362451"/>
          </a:xfrm>
        </p:grpSpPr>
        <p:sp>
          <p:nvSpPr>
            <p:cNvPr id="11104" name="Google Shape;11104;p8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81"/>
          <p:cNvGrpSpPr/>
          <p:nvPr/>
        </p:nvGrpSpPr>
        <p:grpSpPr>
          <a:xfrm>
            <a:off x="889343" y="3801227"/>
            <a:ext cx="351585" cy="339705"/>
            <a:chOff x="889343" y="3801227"/>
            <a:chExt cx="351585" cy="339705"/>
          </a:xfrm>
        </p:grpSpPr>
        <p:sp>
          <p:nvSpPr>
            <p:cNvPr id="11108" name="Google Shape;11108;p8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81"/>
          <p:cNvGrpSpPr/>
          <p:nvPr/>
        </p:nvGrpSpPr>
        <p:grpSpPr>
          <a:xfrm>
            <a:off x="4896609" y="4260872"/>
            <a:ext cx="278784" cy="355323"/>
            <a:chOff x="4896609" y="4260872"/>
            <a:chExt cx="278784" cy="355323"/>
          </a:xfrm>
        </p:grpSpPr>
        <p:sp>
          <p:nvSpPr>
            <p:cNvPr id="11114" name="Google Shape;11114;p8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1"/>
          <p:cNvGrpSpPr/>
          <p:nvPr/>
        </p:nvGrpSpPr>
        <p:grpSpPr>
          <a:xfrm>
            <a:off x="7598438" y="4266131"/>
            <a:ext cx="260283" cy="345914"/>
            <a:chOff x="7598438" y="4266131"/>
            <a:chExt cx="260283" cy="345914"/>
          </a:xfrm>
        </p:grpSpPr>
        <p:sp>
          <p:nvSpPr>
            <p:cNvPr id="11121" name="Google Shape;11121;p8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81"/>
          <p:cNvGrpSpPr/>
          <p:nvPr/>
        </p:nvGrpSpPr>
        <p:grpSpPr>
          <a:xfrm>
            <a:off x="1767069" y="3360146"/>
            <a:ext cx="286324" cy="348163"/>
            <a:chOff x="1767069" y="3360146"/>
            <a:chExt cx="286324" cy="348163"/>
          </a:xfrm>
        </p:grpSpPr>
        <p:sp>
          <p:nvSpPr>
            <p:cNvPr id="11129" name="Google Shape;11129;p8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81"/>
          <p:cNvGrpSpPr/>
          <p:nvPr/>
        </p:nvGrpSpPr>
        <p:grpSpPr>
          <a:xfrm>
            <a:off x="7149944" y="4266131"/>
            <a:ext cx="260283" cy="345914"/>
            <a:chOff x="7149944" y="4266131"/>
            <a:chExt cx="260283" cy="345914"/>
          </a:xfrm>
        </p:grpSpPr>
        <p:sp>
          <p:nvSpPr>
            <p:cNvPr id="11137" name="Google Shape;11137;p8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81"/>
          <p:cNvGrpSpPr/>
          <p:nvPr/>
        </p:nvGrpSpPr>
        <p:grpSpPr>
          <a:xfrm>
            <a:off x="6695051" y="4259351"/>
            <a:ext cx="270104" cy="360233"/>
            <a:chOff x="6695051" y="4259351"/>
            <a:chExt cx="270104" cy="360233"/>
          </a:xfrm>
        </p:grpSpPr>
        <p:sp>
          <p:nvSpPr>
            <p:cNvPr id="11144" name="Google Shape;11144;p8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81"/>
          <p:cNvGrpSpPr/>
          <p:nvPr/>
        </p:nvGrpSpPr>
        <p:grpSpPr>
          <a:xfrm>
            <a:off x="8047661" y="4257451"/>
            <a:ext cx="277263" cy="362514"/>
            <a:chOff x="8047661" y="4257451"/>
            <a:chExt cx="277263" cy="362514"/>
          </a:xfrm>
        </p:grpSpPr>
        <p:sp>
          <p:nvSpPr>
            <p:cNvPr id="11149" name="Google Shape;11149;p8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81"/>
          <p:cNvGrpSpPr/>
          <p:nvPr/>
        </p:nvGrpSpPr>
        <p:grpSpPr>
          <a:xfrm>
            <a:off x="6248078" y="3784468"/>
            <a:ext cx="277263" cy="356115"/>
            <a:chOff x="6248078" y="3784468"/>
            <a:chExt cx="277263" cy="356115"/>
          </a:xfrm>
        </p:grpSpPr>
        <p:sp>
          <p:nvSpPr>
            <p:cNvPr id="11154" name="Google Shape;11154;p8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81"/>
          <p:cNvGrpSpPr/>
          <p:nvPr/>
        </p:nvGrpSpPr>
        <p:grpSpPr>
          <a:xfrm>
            <a:off x="5800725" y="3785989"/>
            <a:ext cx="277644" cy="354594"/>
            <a:chOff x="5800725" y="3785989"/>
            <a:chExt cx="277644" cy="354594"/>
          </a:xfrm>
        </p:grpSpPr>
        <p:sp>
          <p:nvSpPr>
            <p:cNvPr id="11160" name="Google Shape;11160;p8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81"/>
          <p:cNvGrpSpPr/>
          <p:nvPr/>
        </p:nvGrpSpPr>
        <p:grpSpPr>
          <a:xfrm>
            <a:off x="2206122" y="3360748"/>
            <a:ext cx="308183" cy="347561"/>
            <a:chOff x="2206122" y="3360748"/>
            <a:chExt cx="308183" cy="347561"/>
          </a:xfrm>
        </p:grpSpPr>
        <p:sp>
          <p:nvSpPr>
            <p:cNvPr id="11168" name="Google Shape;11168;p8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1"/>
          <p:cNvGrpSpPr/>
          <p:nvPr/>
        </p:nvGrpSpPr>
        <p:grpSpPr>
          <a:xfrm>
            <a:off x="5353403" y="3785609"/>
            <a:ext cx="277992" cy="354974"/>
            <a:chOff x="5353403" y="3785609"/>
            <a:chExt cx="277992" cy="354974"/>
          </a:xfrm>
        </p:grpSpPr>
        <p:sp>
          <p:nvSpPr>
            <p:cNvPr id="11174" name="Google Shape;11174;p8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81"/>
          <p:cNvGrpSpPr/>
          <p:nvPr/>
        </p:nvGrpSpPr>
        <p:grpSpPr>
          <a:xfrm>
            <a:off x="4896229" y="3785989"/>
            <a:ext cx="278784" cy="354594"/>
            <a:chOff x="4896229" y="3785989"/>
            <a:chExt cx="278784" cy="354594"/>
          </a:xfrm>
        </p:grpSpPr>
        <p:sp>
          <p:nvSpPr>
            <p:cNvPr id="11181" name="Google Shape;11181;p8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81"/>
          <p:cNvGrpSpPr/>
          <p:nvPr/>
        </p:nvGrpSpPr>
        <p:grpSpPr>
          <a:xfrm>
            <a:off x="7592387" y="3787858"/>
            <a:ext cx="273874" cy="351204"/>
            <a:chOff x="7592387" y="3787858"/>
            <a:chExt cx="273874" cy="351204"/>
          </a:xfrm>
        </p:grpSpPr>
        <p:sp>
          <p:nvSpPr>
            <p:cNvPr id="11188" name="Google Shape;11188;p8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81"/>
          <p:cNvGrpSpPr/>
          <p:nvPr/>
        </p:nvGrpSpPr>
        <p:grpSpPr>
          <a:xfrm>
            <a:off x="7145794" y="3787858"/>
            <a:ext cx="274254" cy="350444"/>
            <a:chOff x="7145794" y="3787858"/>
            <a:chExt cx="274254" cy="350444"/>
          </a:xfrm>
        </p:grpSpPr>
        <p:sp>
          <p:nvSpPr>
            <p:cNvPr id="11193" name="Google Shape;11193;p8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9" name="Google Shape;11199;p81"/>
          <p:cNvGrpSpPr/>
          <p:nvPr/>
        </p:nvGrpSpPr>
        <p:grpSpPr>
          <a:xfrm>
            <a:off x="8054060" y="3787098"/>
            <a:ext cx="266334" cy="353834"/>
            <a:chOff x="8054060" y="3787098"/>
            <a:chExt cx="266334" cy="353834"/>
          </a:xfrm>
        </p:grpSpPr>
        <p:sp>
          <p:nvSpPr>
            <p:cNvPr id="11200" name="Google Shape;11200;p8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81"/>
          <p:cNvGrpSpPr/>
          <p:nvPr/>
        </p:nvGrpSpPr>
        <p:grpSpPr>
          <a:xfrm>
            <a:off x="6702211" y="3782599"/>
            <a:ext cx="270104" cy="361754"/>
            <a:chOff x="6702211" y="3782599"/>
            <a:chExt cx="270104" cy="361754"/>
          </a:xfrm>
        </p:grpSpPr>
        <p:sp>
          <p:nvSpPr>
            <p:cNvPr id="11205" name="Google Shape;11205;p8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81"/>
          <p:cNvGrpSpPr/>
          <p:nvPr/>
        </p:nvGrpSpPr>
        <p:grpSpPr>
          <a:xfrm>
            <a:off x="3516886" y="3438727"/>
            <a:ext cx="391854" cy="269922"/>
            <a:chOff x="3516850" y="3406526"/>
            <a:chExt cx="369674" cy="254644"/>
          </a:xfrm>
        </p:grpSpPr>
        <p:sp>
          <p:nvSpPr>
            <p:cNvPr id="11211" name="Google Shape;11211;p8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81"/>
          <p:cNvGrpSpPr/>
          <p:nvPr/>
        </p:nvGrpSpPr>
        <p:grpSpPr>
          <a:xfrm>
            <a:off x="1310655" y="3360527"/>
            <a:ext cx="306314" cy="347403"/>
            <a:chOff x="1310655" y="3360527"/>
            <a:chExt cx="306314" cy="347403"/>
          </a:xfrm>
        </p:grpSpPr>
        <p:sp>
          <p:nvSpPr>
            <p:cNvPr id="11216" name="Google Shape;11216;p8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81"/>
          <p:cNvGrpSpPr/>
          <p:nvPr/>
        </p:nvGrpSpPr>
        <p:grpSpPr>
          <a:xfrm>
            <a:off x="3119678" y="3360146"/>
            <a:ext cx="269343" cy="348543"/>
            <a:chOff x="3119678" y="3360146"/>
            <a:chExt cx="269343" cy="348543"/>
          </a:xfrm>
        </p:grpSpPr>
        <p:sp>
          <p:nvSpPr>
            <p:cNvPr id="11222" name="Google Shape;11222;p8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81"/>
          <p:cNvGrpSpPr/>
          <p:nvPr/>
        </p:nvGrpSpPr>
        <p:grpSpPr>
          <a:xfrm>
            <a:off x="3967213" y="3356947"/>
            <a:ext cx="368185" cy="354753"/>
            <a:chOff x="3967213" y="3356947"/>
            <a:chExt cx="368185" cy="354753"/>
          </a:xfrm>
        </p:grpSpPr>
        <p:sp>
          <p:nvSpPr>
            <p:cNvPr id="11230" name="Google Shape;11230;p8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81"/>
          <p:cNvGrpSpPr/>
          <p:nvPr/>
        </p:nvGrpSpPr>
        <p:grpSpPr>
          <a:xfrm>
            <a:off x="871254" y="3360146"/>
            <a:ext cx="285183" cy="347023"/>
            <a:chOff x="871254" y="3360146"/>
            <a:chExt cx="285183" cy="347023"/>
          </a:xfrm>
        </p:grpSpPr>
        <p:sp>
          <p:nvSpPr>
            <p:cNvPr id="11236" name="Google Shape;11236;p8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81"/>
          <p:cNvGrpSpPr/>
          <p:nvPr/>
        </p:nvGrpSpPr>
        <p:grpSpPr>
          <a:xfrm>
            <a:off x="2665165" y="3360146"/>
            <a:ext cx="281794" cy="349684"/>
            <a:chOff x="2665165" y="3360146"/>
            <a:chExt cx="281794" cy="349684"/>
          </a:xfrm>
        </p:grpSpPr>
        <p:sp>
          <p:nvSpPr>
            <p:cNvPr id="11241" name="Google Shape;11241;p8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81"/>
          <p:cNvGrpSpPr/>
          <p:nvPr/>
        </p:nvGrpSpPr>
        <p:grpSpPr>
          <a:xfrm>
            <a:off x="7156344" y="3347696"/>
            <a:ext cx="264465" cy="353074"/>
            <a:chOff x="7156344" y="3347696"/>
            <a:chExt cx="264465" cy="353074"/>
          </a:xfrm>
        </p:grpSpPr>
        <p:sp>
          <p:nvSpPr>
            <p:cNvPr id="11247" name="Google Shape;11247;p8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81"/>
          <p:cNvGrpSpPr/>
          <p:nvPr/>
        </p:nvGrpSpPr>
        <p:grpSpPr>
          <a:xfrm>
            <a:off x="6703732" y="3346936"/>
            <a:ext cx="264813" cy="352693"/>
            <a:chOff x="6703732" y="3346936"/>
            <a:chExt cx="264813" cy="352693"/>
          </a:xfrm>
        </p:grpSpPr>
        <p:sp>
          <p:nvSpPr>
            <p:cNvPr id="11253" name="Google Shape;11253;p8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81"/>
          <p:cNvGrpSpPr/>
          <p:nvPr/>
        </p:nvGrpSpPr>
        <p:grpSpPr>
          <a:xfrm>
            <a:off x="6252228" y="3346936"/>
            <a:ext cx="265193" cy="352693"/>
            <a:chOff x="6252228" y="3346936"/>
            <a:chExt cx="265193" cy="352693"/>
          </a:xfrm>
        </p:grpSpPr>
        <p:sp>
          <p:nvSpPr>
            <p:cNvPr id="11259" name="Google Shape;11259;p8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1"/>
          <p:cNvGrpSpPr/>
          <p:nvPr/>
        </p:nvGrpSpPr>
        <p:grpSpPr>
          <a:xfrm>
            <a:off x="5801105" y="3347696"/>
            <a:ext cx="264813" cy="351933"/>
            <a:chOff x="5801105" y="3347696"/>
            <a:chExt cx="264813" cy="351933"/>
          </a:xfrm>
        </p:grpSpPr>
        <p:sp>
          <p:nvSpPr>
            <p:cNvPr id="11263" name="Google Shape;11263;p8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81"/>
          <p:cNvGrpSpPr/>
          <p:nvPr/>
        </p:nvGrpSpPr>
        <p:grpSpPr>
          <a:xfrm>
            <a:off x="5349253" y="3346936"/>
            <a:ext cx="265922" cy="352693"/>
            <a:chOff x="5349253" y="3346936"/>
            <a:chExt cx="265922" cy="352693"/>
          </a:xfrm>
        </p:grpSpPr>
        <p:sp>
          <p:nvSpPr>
            <p:cNvPr id="11268" name="Google Shape;11268;p8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81"/>
          <p:cNvGrpSpPr/>
          <p:nvPr/>
        </p:nvGrpSpPr>
        <p:grpSpPr>
          <a:xfrm>
            <a:off x="4907159" y="3346936"/>
            <a:ext cx="264845" cy="354214"/>
            <a:chOff x="4907159" y="3346936"/>
            <a:chExt cx="264845" cy="354214"/>
          </a:xfrm>
        </p:grpSpPr>
        <p:sp>
          <p:nvSpPr>
            <p:cNvPr id="11275" name="Google Shape;11275;p8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81"/>
          <p:cNvGrpSpPr/>
          <p:nvPr/>
        </p:nvGrpSpPr>
        <p:grpSpPr>
          <a:xfrm>
            <a:off x="8048421" y="3334486"/>
            <a:ext cx="276503" cy="369674"/>
            <a:chOff x="8048421" y="3334486"/>
            <a:chExt cx="276503" cy="369674"/>
          </a:xfrm>
        </p:grpSpPr>
        <p:sp>
          <p:nvSpPr>
            <p:cNvPr id="11278" name="Google Shape;11278;p8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1"/>
          <p:cNvGrpSpPr/>
          <p:nvPr/>
        </p:nvGrpSpPr>
        <p:grpSpPr>
          <a:xfrm>
            <a:off x="7575787" y="3329955"/>
            <a:ext cx="295384" cy="376834"/>
            <a:chOff x="7575787" y="3329955"/>
            <a:chExt cx="295384" cy="376834"/>
          </a:xfrm>
        </p:grpSpPr>
        <p:sp>
          <p:nvSpPr>
            <p:cNvPr id="11285" name="Google Shape;11285;p8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81"/>
          <p:cNvGrpSpPr/>
          <p:nvPr/>
        </p:nvGrpSpPr>
        <p:grpSpPr>
          <a:xfrm>
            <a:off x="864062" y="2884503"/>
            <a:ext cx="264084" cy="347783"/>
            <a:chOff x="864062" y="2884503"/>
            <a:chExt cx="264084" cy="347783"/>
          </a:xfrm>
        </p:grpSpPr>
        <p:sp>
          <p:nvSpPr>
            <p:cNvPr id="11292" name="Google Shape;11292;p8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81"/>
          <p:cNvGrpSpPr/>
          <p:nvPr/>
        </p:nvGrpSpPr>
        <p:grpSpPr>
          <a:xfrm>
            <a:off x="3978523" y="2884661"/>
            <a:ext cx="348955" cy="346516"/>
            <a:chOff x="3978523" y="2884661"/>
            <a:chExt cx="348955" cy="346516"/>
          </a:xfrm>
        </p:grpSpPr>
        <p:sp>
          <p:nvSpPr>
            <p:cNvPr id="11303" name="Google Shape;11303;p8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1"/>
          <p:cNvGrpSpPr/>
          <p:nvPr/>
        </p:nvGrpSpPr>
        <p:grpSpPr>
          <a:xfrm>
            <a:off x="3527780" y="2885263"/>
            <a:ext cx="347435" cy="345534"/>
            <a:chOff x="3527780" y="2885263"/>
            <a:chExt cx="347435" cy="345534"/>
          </a:xfrm>
        </p:grpSpPr>
        <p:sp>
          <p:nvSpPr>
            <p:cNvPr id="11312" name="Google Shape;11312;p8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81"/>
          <p:cNvGrpSpPr/>
          <p:nvPr/>
        </p:nvGrpSpPr>
        <p:grpSpPr>
          <a:xfrm>
            <a:off x="2239671" y="2884503"/>
            <a:ext cx="218053" cy="348543"/>
            <a:chOff x="2239671" y="2884503"/>
            <a:chExt cx="218053" cy="348543"/>
          </a:xfrm>
        </p:grpSpPr>
        <p:sp>
          <p:nvSpPr>
            <p:cNvPr id="11336" name="Google Shape;11336;p8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1"/>
          <p:cNvGrpSpPr/>
          <p:nvPr/>
        </p:nvGrpSpPr>
        <p:grpSpPr>
          <a:xfrm>
            <a:off x="2691555" y="2884503"/>
            <a:ext cx="215044" cy="348924"/>
            <a:chOff x="2691555" y="2884503"/>
            <a:chExt cx="215044" cy="348924"/>
          </a:xfrm>
        </p:grpSpPr>
        <p:sp>
          <p:nvSpPr>
            <p:cNvPr id="11342" name="Google Shape;11342;p8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81"/>
          <p:cNvGrpSpPr/>
          <p:nvPr/>
        </p:nvGrpSpPr>
        <p:grpSpPr>
          <a:xfrm>
            <a:off x="1770459" y="2884503"/>
            <a:ext cx="254644" cy="348828"/>
            <a:chOff x="1770459" y="2884503"/>
            <a:chExt cx="254644" cy="348828"/>
          </a:xfrm>
        </p:grpSpPr>
        <p:sp>
          <p:nvSpPr>
            <p:cNvPr id="11346" name="Google Shape;11346;p8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81"/>
          <p:cNvGrpSpPr/>
          <p:nvPr/>
        </p:nvGrpSpPr>
        <p:grpSpPr>
          <a:xfrm>
            <a:off x="1317466" y="2884883"/>
            <a:ext cx="258382" cy="348543"/>
            <a:chOff x="1317466" y="2884883"/>
            <a:chExt cx="258382" cy="348543"/>
          </a:xfrm>
        </p:grpSpPr>
        <p:sp>
          <p:nvSpPr>
            <p:cNvPr id="11355" name="Google Shape;11355;p8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81"/>
          <p:cNvGrpSpPr/>
          <p:nvPr/>
        </p:nvGrpSpPr>
        <p:grpSpPr>
          <a:xfrm>
            <a:off x="3121167" y="2884883"/>
            <a:ext cx="258414" cy="348543"/>
            <a:chOff x="3121167" y="2884883"/>
            <a:chExt cx="258414" cy="348543"/>
          </a:xfrm>
        </p:grpSpPr>
        <p:sp>
          <p:nvSpPr>
            <p:cNvPr id="11364" name="Google Shape;11364;p8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81"/>
          <p:cNvGrpSpPr/>
          <p:nvPr/>
        </p:nvGrpSpPr>
        <p:grpSpPr>
          <a:xfrm>
            <a:off x="4899999" y="2882095"/>
            <a:ext cx="271244" cy="346801"/>
            <a:chOff x="4899999" y="2882095"/>
            <a:chExt cx="271244" cy="346801"/>
          </a:xfrm>
        </p:grpSpPr>
        <p:sp>
          <p:nvSpPr>
            <p:cNvPr id="11373" name="Google Shape;11373;p8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1"/>
          <p:cNvGrpSpPr/>
          <p:nvPr/>
        </p:nvGrpSpPr>
        <p:grpSpPr>
          <a:xfrm>
            <a:off x="7162775" y="2881113"/>
            <a:ext cx="259523" cy="346294"/>
            <a:chOff x="7162775" y="2881113"/>
            <a:chExt cx="259523" cy="346294"/>
          </a:xfrm>
        </p:grpSpPr>
        <p:sp>
          <p:nvSpPr>
            <p:cNvPr id="11384" name="Google Shape;11384;p8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81"/>
          <p:cNvGrpSpPr/>
          <p:nvPr/>
        </p:nvGrpSpPr>
        <p:grpSpPr>
          <a:xfrm>
            <a:off x="6709751" y="2881842"/>
            <a:ext cx="261075" cy="347815"/>
            <a:chOff x="6709751" y="2881842"/>
            <a:chExt cx="261075" cy="347815"/>
          </a:xfrm>
        </p:grpSpPr>
        <p:sp>
          <p:nvSpPr>
            <p:cNvPr id="11391" name="Google Shape;11391;p8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81"/>
          <p:cNvGrpSpPr/>
          <p:nvPr/>
        </p:nvGrpSpPr>
        <p:grpSpPr>
          <a:xfrm>
            <a:off x="5807156" y="2881113"/>
            <a:ext cx="261043" cy="348163"/>
            <a:chOff x="5807156" y="2881113"/>
            <a:chExt cx="261043" cy="348163"/>
          </a:xfrm>
        </p:grpSpPr>
        <p:sp>
          <p:nvSpPr>
            <p:cNvPr id="11398" name="Google Shape;11398;p8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81"/>
          <p:cNvGrpSpPr/>
          <p:nvPr/>
        </p:nvGrpSpPr>
        <p:grpSpPr>
          <a:xfrm>
            <a:off x="5355653" y="2881493"/>
            <a:ext cx="262184" cy="346643"/>
            <a:chOff x="5355653" y="2881493"/>
            <a:chExt cx="262184" cy="346643"/>
          </a:xfrm>
        </p:grpSpPr>
        <p:sp>
          <p:nvSpPr>
            <p:cNvPr id="11404" name="Google Shape;11404;p8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81"/>
          <p:cNvGrpSpPr/>
          <p:nvPr/>
        </p:nvGrpSpPr>
        <p:grpSpPr>
          <a:xfrm>
            <a:off x="8055961" y="2881842"/>
            <a:ext cx="260283" cy="345914"/>
            <a:chOff x="8055961" y="2881842"/>
            <a:chExt cx="260283" cy="345914"/>
          </a:xfrm>
        </p:grpSpPr>
        <p:sp>
          <p:nvSpPr>
            <p:cNvPr id="11410" name="Google Shape;11410;p8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81"/>
          <p:cNvGrpSpPr/>
          <p:nvPr/>
        </p:nvGrpSpPr>
        <p:grpSpPr>
          <a:xfrm>
            <a:off x="7609368" y="2893912"/>
            <a:ext cx="264813" cy="353105"/>
            <a:chOff x="7609368" y="2893912"/>
            <a:chExt cx="264813" cy="353105"/>
          </a:xfrm>
        </p:grpSpPr>
        <p:sp>
          <p:nvSpPr>
            <p:cNvPr id="11415" name="Google Shape;11415;p8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81"/>
          <p:cNvGrpSpPr/>
          <p:nvPr/>
        </p:nvGrpSpPr>
        <p:grpSpPr>
          <a:xfrm>
            <a:off x="6248458" y="2869772"/>
            <a:ext cx="270864" cy="360645"/>
            <a:chOff x="6248458" y="2869772"/>
            <a:chExt cx="270864" cy="360645"/>
          </a:xfrm>
        </p:grpSpPr>
        <p:sp>
          <p:nvSpPr>
            <p:cNvPr id="11422" name="Google Shape;11422;p8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81"/>
          <p:cNvGrpSpPr/>
          <p:nvPr/>
        </p:nvGrpSpPr>
        <p:grpSpPr>
          <a:xfrm>
            <a:off x="3075928" y="2445798"/>
            <a:ext cx="363243" cy="300675"/>
            <a:chOff x="3075928" y="2445798"/>
            <a:chExt cx="363243" cy="300675"/>
          </a:xfrm>
        </p:grpSpPr>
        <p:sp>
          <p:nvSpPr>
            <p:cNvPr id="11428" name="Google Shape;11428;p8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81"/>
          <p:cNvGrpSpPr/>
          <p:nvPr/>
        </p:nvGrpSpPr>
        <p:grpSpPr>
          <a:xfrm>
            <a:off x="2633105" y="2431859"/>
            <a:ext cx="363243" cy="328585"/>
            <a:chOff x="2633105" y="2431859"/>
            <a:chExt cx="363243" cy="328585"/>
          </a:xfrm>
        </p:grpSpPr>
        <p:sp>
          <p:nvSpPr>
            <p:cNvPr id="11440" name="Google Shape;11440;p8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81"/>
          <p:cNvGrpSpPr/>
          <p:nvPr/>
        </p:nvGrpSpPr>
        <p:grpSpPr>
          <a:xfrm>
            <a:off x="2189142" y="2421310"/>
            <a:ext cx="365904" cy="350064"/>
            <a:chOff x="2189142" y="2421310"/>
            <a:chExt cx="365904" cy="350064"/>
          </a:xfrm>
        </p:grpSpPr>
        <p:sp>
          <p:nvSpPr>
            <p:cNvPr id="11449" name="Google Shape;11449;p8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8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9" name="Google Shape;11459;p81"/>
          <p:cNvGrpSpPr/>
          <p:nvPr/>
        </p:nvGrpSpPr>
        <p:grpSpPr>
          <a:xfrm>
            <a:off x="3961923" y="2486317"/>
            <a:ext cx="364415" cy="220936"/>
            <a:chOff x="3961923" y="2486317"/>
            <a:chExt cx="364415" cy="220936"/>
          </a:xfrm>
        </p:grpSpPr>
        <p:sp>
          <p:nvSpPr>
            <p:cNvPr id="11460" name="Google Shape;11460;p8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4" name="Google Shape;11464;p8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5" name="Google Shape;11465;p81"/>
          <p:cNvGrpSpPr/>
          <p:nvPr/>
        </p:nvGrpSpPr>
        <p:grpSpPr>
          <a:xfrm>
            <a:off x="1303876" y="2419377"/>
            <a:ext cx="363275" cy="354626"/>
            <a:chOff x="1303876" y="2419377"/>
            <a:chExt cx="363275" cy="354626"/>
          </a:xfrm>
        </p:grpSpPr>
        <p:sp>
          <p:nvSpPr>
            <p:cNvPr id="11466" name="Google Shape;11466;p8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1"/>
          <p:cNvGrpSpPr/>
          <p:nvPr/>
        </p:nvGrpSpPr>
        <p:grpSpPr>
          <a:xfrm>
            <a:off x="861053" y="2414910"/>
            <a:ext cx="362134" cy="363623"/>
            <a:chOff x="861053" y="2414910"/>
            <a:chExt cx="362134" cy="363623"/>
          </a:xfrm>
        </p:grpSpPr>
        <p:sp>
          <p:nvSpPr>
            <p:cNvPr id="11475" name="Google Shape;11475;p8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81"/>
          <p:cNvGrpSpPr/>
          <p:nvPr/>
        </p:nvGrpSpPr>
        <p:grpSpPr>
          <a:xfrm>
            <a:off x="7594288" y="2415259"/>
            <a:ext cx="279513" cy="355735"/>
            <a:chOff x="7594288" y="2415259"/>
            <a:chExt cx="279513" cy="355735"/>
          </a:xfrm>
        </p:grpSpPr>
        <p:sp>
          <p:nvSpPr>
            <p:cNvPr id="11481" name="Google Shape;11481;p8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1"/>
          <p:cNvGrpSpPr/>
          <p:nvPr/>
        </p:nvGrpSpPr>
        <p:grpSpPr>
          <a:xfrm>
            <a:off x="7145794" y="2415639"/>
            <a:ext cx="278784" cy="355735"/>
            <a:chOff x="7145794" y="2415639"/>
            <a:chExt cx="278784" cy="355735"/>
          </a:xfrm>
        </p:grpSpPr>
        <p:sp>
          <p:nvSpPr>
            <p:cNvPr id="11488" name="Google Shape;11488;p8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81"/>
          <p:cNvGrpSpPr/>
          <p:nvPr/>
        </p:nvGrpSpPr>
        <p:grpSpPr>
          <a:xfrm>
            <a:off x="6698441" y="2414530"/>
            <a:ext cx="277644" cy="357984"/>
            <a:chOff x="6698441" y="2414530"/>
            <a:chExt cx="277644" cy="357984"/>
          </a:xfrm>
        </p:grpSpPr>
        <p:sp>
          <p:nvSpPr>
            <p:cNvPr id="11499" name="Google Shape;11499;p8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81"/>
          <p:cNvGrpSpPr/>
          <p:nvPr/>
        </p:nvGrpSpPr>
        <p:grpSpPr>
          <a:xfrm>
            <a:off x="4897750" y="2415639"/>
            <a:ext cx="279513" cy="357255"/>
            <a:chOff x="4897750" y="2415639"/>
            <a:chExt cx="279513" cy="357255"/>
          </a:xfrm>
        </p:grpSpPr>
        <p:sp>
          <p:nvSpPr>
            <p:cNvPr id="11506" name="Google Shape;11506;p8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81"/>
          <p:cNvGrpSpPr/>
          <p:nvPr/>
        </p:nvGrpSpPr>
        <p:grpSpPr>
          <a:xfrm>
            <a:off x="5812066" y="2416019"/>
            <a:ext cx="264813" cy="353454"/>
            <a:chOff x="5812066" y="2416019"/>
            <a:chExt cx="264813" cy="353454"/>
          </a:xfrm>
        </p:grpSpPr>
        <p:sp>
          <p:nvSpPr>
            <p:cNvPr id="11515" name="Google Shape;11515;p8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1"/>
          <p:cNvGrpSpPr/>
          <p:nvPr/>
        </p:nvGrpSpPr>
        <p:grpSpPr>
          <a:xfrm>
            <a:off x="8054820" y="2416399"/>
            <a:ext cx="264433" cy="353454"/>
            <a:chOff x="8054820" y="2416399"/>
            <a:chExt cx="264433" cy="353454"/>
          </a:xfrm>
        </p:grpSpPr>
        <p:sp>
          <p:nvSpPr>
            <p:cNvPr id="11523" name="Google Shape;11523;p8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81"/>
          <p:cNvGrpSpPr/>
          <p:nvPr/>
        </p:nvGrpSpPr>
        <p:grpSpPr>
          <a:xfrm>
            <a:off x="5356413" y="2413390"/>
            <a:ext cx="271212" cy="361374"/>
            <a:chOff x="5356413" y="2413390"/>
            <a:chExt cx="271212" cy="361374"/>
          </a:xfrm>
        </p:grpSpPr>
        <p:sp>
          <p:nvSpPr>
            <p:cNvPr id="11530" name="Google Shape;11530;p8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81"/>
          <p:cNvGrpSpPr/>
          <p:nvPr/>
        </p:nvGrpSpPr>
        <p:grpSpPr>
          <a:xfrm>
            <a:off x="6255238" y="2412249"/>
            <a:ext cx="271244" cy="360994"/>
            <a:chOff x="6255238" y="2412249"/>
            <a:chExt cx="271244" cy="360994"/>
          </a:xfrm>
        </p:grpSpPr>
        <p:sp>
          <p:nvSpPr>
            <p:cNvPr id="11536" name="Google Shape;11536;p8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81"/>
          <p:cNvGrpSpPr/>
          <p:nvPr/>
        </p:nvGrpSpPr>
        <p:grpSpPr>
          <a:xfrm>
            <a:off x="2185372" y="1957799"/>
            <a:ext cx="366664" cy="366981"/>
            <a:chOff x="2185372" y="1957799"/>
            <a:chExt cx="366664" cy="366981"/>
          </a:xfrm>
        </p:grpSpPr>
        <p:sp>
          <p:nvSpPr>
            <p:cNvPr id="11543" name="Google Shape;11543;p8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81"/>
          <p:cNvGrpSpPr/>
          <p:nvPr/>
        </p:nvGrpSpPr>
        <p:grpSpPr>
          <a:xfrm>
            <a:off x="1737258" y="1988371"/>
            <a:ext cx="370814" cy="307359"/>
            <a:chOff x="1737258" y="1988371"/>
            <a:chExt cx="370814" cy="307359"/>
          </a:xfrm>
        </p:grpSpPr>
        <p:sp>
          <p:nvSpPr>
            <p:cNvPr id="11552" name="Google Shape;11552;p8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81"/>
          <p:cNvGrpSpPr/>
          <p:nvPr/>
        </p:nvGrpSpPr>
        <p:grpSpPr>
          <a:xfrm>
            <a:off x="848983" y="1989511"/>
            <a:ext cx="369294" cy="304350"/>
            <a:chOff x="848983" y="1989511"/>
            <a:chExt cx="369294" cy="304350"/>
          </a:xfrm>
        </p:grpSpPr>
        <p:sp>
          <p:nvSpPr>
            <p:cNvPr id="11557" name="Google Shape;11557;p8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1"/>
          <p:cNvGrpSpPr/>
          <p:nvPr/>
        </p:nvGrpSpPr>
        <p:grpSpPr>
          <a:xfrm>
            <a:off x="3074027" y="1983777"/>
            <a:ext cx="380604" cy="313854"/>
            <a:chOff x="3074027" y="1983777"/>
            <a:chExt cx="380604" cy="313854"/>
          </a:xfrm>
        </p:grpSpPr>
        <p:sp>
          <p:nvSpPr>
            <p:cNvPr id="11563" name="Google Shape;11563;p8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81"/>
          <p:cNvGrpSpPr/>
          <p:nvPr/>
        </p:nvGrpSpPr>
        <p:grpSpPr>
          <a:xfrm>
            <a:off x="3522521" y="1975857"/>
            <a:ext cx="367013" cy="331278"/>
            <a:chOff x="3522521" y="1975857"/>
            <a:chExt cx="367013" cy="331278"/>
          </a:xfrm>
        </p:grpSpPr>
        <p:sp>
          <p:nvSpPr>
            <p:cNvPr id="11569" name="Google Shape;11569;p8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81"/>
          <p:cNvGrpSpPr/>
          <p:nvPr/>
        </p:nvGrpSpPr>
        <p:grpSpPr>
          <a:xfrm>
            <a:off x="2630824" y="1976966"/>
            <a:ext cx="368185" cy="330454"/>
            <a:chOff x="2630824" y="1976966"/>
            <a:chExt cx="368185" cy="330454"/>
          </a:xfrm>
        </p:grpSpPr>
        <p:sp>
          <p:nvSpPr>
            <p:cNvPr id="11577" name="Google Shape;11577;p8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81"/>
          <p:cNvGrpSpPr/>
          <p:nvPr/>
        </p:nvGrpSpPr>
        <p:grpSpPr>
          <a:xfrm>
            <a:off x="1293706" y="1966416"/>
            <a:ext cx="369294" cy="350444"/>
            <a:chOff x="1293706" y="1966416"/>
            <a:chExt cx="369294" cy="350444"/>
          </a:xfrm>
        </p:grpSpPr>
        <p:sp>
          <p:nvSpPr>
            <p:cNvPr id="11586" name="Google Shape;11586;p8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81"/>
          <p:cNvGrpSpPr/>
          <p:nvPr/>
        </p:nvGrpSpPr>
        <p:grpSpPr>
          <a:xfrm>
            <a:off x="3967213" y="1975477"/>
            <a:ext cx="368185" cy="331816"/>
            <a:chOff x="3967213" y="1975477"/>
            <a:chExt cx="368185" cy="331816"/>
          </a:xfrm>
        </p:grpSpPr>
        <p:sp>
          <p:nvSpPr>
            <p:cNvPr id="11595" name="Google Shape;11595;p8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1"/>
          <p:cNvGrpSpPr/>
          <p:nvPr/>
        </p:nvGrpSpPr>
        <p:grpSpPr>
          <a:xfrm>
            <a:off x="8047661" y="1969046"/>
            <a:ext cx="279132" cy="356875"/>
            <a:chOff x="8047661" y="1969046"/>
            <a:chExt cx="279132" cy="356875"/>
          </a:xfrm>
        </p:grpSpPr>
        <p:sp>
          <p:nvSpPr>
            <p:cNvPr id="11599" name="Google Shape;11599;p8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81"/>
          <p:cNvGrpSpPr/>
          <p:nvPr/>
        </p:nvGrpSpPr>
        <p:grpSpPr>
          <a:xfrm>
            <a:off x="7596157" y="1968159"/>
            <a:ext cx="279544" cy="358142"/>
            <a:chOff x="7596157" y="1968159"/>
            <a:chExt cx="279544" cy="358142"/>
          </a:xfrm>
        </p:grpSpPr>
        <p:sp>
          <p:nvSpPr>
            <p:cNvPr id="11604" name="Google Shape;11604;p8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81"/>
          <p:cNvGrpSpPr/>
          <p:nvPr/>
        </p:nvGrpSpPr>
        <p:grpSpPr>
          <a:xfrm>
            <a:off x="7147315" y="1969046"/>
            <a:ext cx="279513" cy="357636"/>
            <a:chOff x="7147315" y="1969046"/>
            <a:chExt cx="279513" cy="357636"/>
          </a:xfrm>
        </p:grpSpPr>
        <p:sp>
          <p:nvSpPr>
            <p:cNvPr id="11611" name="Google Shape;11611;p8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81"/>
          <p:cNvGrpSpPr/>
          <p:nvPr/>
        </p:nvGrpSpPr>
        <p:grpSpPr>
          <a:xfrm>
            <a:off x="6697681" y="1968317"/>
            <a:ext cx="280305" cy="359093"/>
            <a:chOff x="6697681" y="1968317"/>
            <a:chExt cx="280305" cy="359093"/>
          </a:xfrm>
        </p:grpSpPr>
        <p:sp>
          <p:nvSpPr>
            <p:cNvPr id="11619" name="Google Shape;11619;p8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81"/>
          <p:cNvGrpSpPr/>
          <p:nvPr/>
        </p:nvGrpSpPr>
        <p:grpSpPr>
          <a:xfrm>
            <a:off x="6248839" y="1967937"/>
            <a:ext cx="280273" cy="358744"/>
            <a:chOff x="6248839" y="1967937"/>
            <a:chExt cx="280273" cy="358744"/>
          </a:xfrm>
        </p:grpSpPr>
        <p:sp>
          <p:nvSpPr>
            <p:cNvPr id="11627" name="Google Shape;11627;p8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81"/>
          <p:cNvGrpSpPr/>
          <p:nvPr/>
        </p:nvGrpSpPr>
        <p:grpSpPr>
          <a:xfrm>
            <a:off x="5801485" y="1969046"/>
            <a:ext cx="279164" cy="357794"/>
            <a:chOff x="5801485" y="1969046"/>
            <a:chExt cx="279164" cy="357794"/>
          </a:xfrm>
        </p:grpSpPr>
        <p:sp>
          <p:nvSpPr>
            <p:cNvPr id="11634" name="Google Shape;11634;p8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81"/>
          <p:cNvGrpSpPr/>
          <p:nvPr/>
        </p:nvGrpSpPr>
        <p:grpSpPr>
          <a:xfrm>
            <a:off x="5352643" y="1969046"/>
            <a:ext cx="278404" cy="358364"/>
            <a:chOff x="5352643" y="1969046"/>
            <a:chExt cx="278404" cy="358364"/>
          </a:xfrm>
        </p:grpSpPr>
        <p:sp>
          <p:nvSpPr>
            <p:cNvPr id="11648" name="Google Shape;11648;p8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81"/>
          <p:cNvGrpSpPr/>
          <p:nvPr/>
        </p:nvGrpSpPr>
        <p:grpSpPr>
          <a:xfrm>
            <a:off x="4897750" y="1968317"/>
            <a:ext cx="279132" cy="358364"/>
            <a:chOff x="4897750" y="1968317"/>
            <a:chExt cx="279132" cy="358364"/>
          </a:xfrm>
        </p:grpSpPr>
        <p:sp>
          <p:nvSpPr>
            <p:cNvPr id="11653" name="Google Shape;11653;p8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6" name="Google Shape;11666;p8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7" name="Google Shape;11667;p81"/>
          <p:cNvGrpSpPr/>
          <p:nvPr/>
        </p:nvGrpSpPr>
        <p:grpSpPr>
          <a:xfrm>
            <a:off x="1767449" y="1513044"/>
            <a:ext cx="324403" cy="347783"/>
            <a:chOff x="1767449" y="1513044"/>
            <a:chExt cx="324403" cy="347783"/>
          </a:xfrm>
        </p:grpSpPr>
        <p:sp>
          <p:nvSpPr>
            <p:cNvPr id="11668" name="Google Shape;11668;p8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81"/>
          <p:cNvGrpSpPr/>
          <p:nvPr/>
        </p:nvGrpSpPr>
        <p:grpSpPr>
          <a:xfrm>
            <a:off x="4007193" y="1512727"/>
            <a:ext cx="320633" cy="348100"/>
            <a:chOff x="4007193" y="1512727"/>
            <a:chExt cx="320633" cy="348100"/>
          </a:xfrm>
        </p:grpSpPr>
        <p:sp>
          <p:nvSpPr>
            <p:cNvPr id="11678" name="Google Shape;11678;p8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81"/>
          <p:cNvGrpSpPr/>
          <p:nvPr/>
        </p:nvGrpSpPr>
        <p:grpSpPr>
          <a:xfrm>
            <a:off x="3530425" y="1508747"/>
            <a:ext cx="368175" cy="344594"/>
            <a:chOff x="3530425" y="1508747"/>
            <a:chExt cx="368175" cy="344594"/>
          </a:xfrm>
        </p:grpSpPr>
        <p:sp>
          <p:nvSpPr>
            <p:cNvPr id="11684" name="Google Shape;11684;p8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81"/>
          <p:cNvGrpSpPr/>
          <p:nvPr/>
        </p:nvGrpSpPr>
        <p:grpSpPr>
          <a:xfrm>
            <a:off x="3127598" y="1513234"/>
            <a:ext cx="289714" cy="347593"/>
            <a:chOff x="3127598" y="1513234"/>
            <a:chExt cx="289714" cy="347593"/>
          </a:xfrm>
        </p:grpSpPr>
        <p:sp>
          <p:nvSpPr>
            <p:cNvPr id="11689" name="Google Shape;11689;p8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81"/>
          <p:cNvGrpSpPr/>
          <p:nvPr/>
        </p:nvGrpSpPr>
        <p:grpSpPr>
          <a:xfrm>
            <a:off x="2662884" y="1513044"/>
            <a:ext cx="322914" cy="348543"/>
            <a:chOff x="2662884" y="1513044"/>
            <a:chExt cx="322914" cy="348543"/>
          </a:xfrm>
        </p:grpSpPr>
        <p:sp>
          <p:nvSpPr>
            <p:cNvPr id="11695" name="Google Shape;11695;p8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81"/>
          <p:cNvGrpSpPr/>
          <p:nvPr/>
        </p:nvGrpSpPr>
        <p:grpSpPr>
          <a:xfrm>
            <a:off x="2232511" y="1512759"/>
            <a:ext cx="299534" cy="348068"/>
            <a:chOff x="2232511" y="1512759"/>
            <a:chExt cx="299534" cy="348068"/>
          </a:xfrm>
        </p:grpSpPr>
        <p:sp>
          <p:nvSpPr>
            <p:cNvPr id="11706" name="Google Shape;11706;p8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81"/>
          <p:cNvGrpSpPr/>
          <p:nvPr/>
        </p:nvGrpSpPr>
        <p:grpSpPr>
          <a:xfrm>
            <a:off x="1331406" y="1513361"/>
            <a:ext cx="301784" cy="348607"/>
            <a:chOff x="1331406" y="1513361"/>
            <a:chExt cx="301784" cy="348607"/>
          </a:xfrm>
        </p:grpSpPr>
        <p:sp>
          <p:nvSpPr>
            <p:cNvPr id="11718" name="Google Shape;11718;p8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81"/>
          <p:cNvGrpSpPr/>
          <p:nvPr/>
        </p:nvGrpSpPr>
        <p:grpSpPr>
          <a:xfrm>
            <a:off x="7144274" y="1500214"/>
            <a:ext cx="282174" cy="355735"/>
            <a:chOff x="7144274" y="1500214"/>
            <a:chExt cx="282174" cy="355735"/>
          </a:xfrm>
        </p:grpSpPr>
        <p:sp>
          <p:nvSpPr>
            <p:cNvPr id="11723" name="Google Shape;11723;p8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1"/>
          <p:cNvGrpSpPr/>
          <p:nvPr/>
        </p:nvGrpSpPr>
        <p:grpSpPr>
          <a:xfrm>
            <a:off x="6685262" y="1500214"/>
            <a:ext cx="289682" cy="354594"/>
            <a:chOff x="6685262" y="1500214"/>
            <a:chExt cx="289682" cy="354594"/>
          </a:xfrm>
        </p:grpSpPr>
        <p:sp>
          <p:nvSpPr>
            <p:cNvPr id="11730" name="Google Shape;11730;p8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6200938" y="1500594"/>
            <a:ext cx="322154" cy="355355"/>
            <a:chOff x="6200938" y="1500594"/>
            <a:chExt cx="322154" cy="355355"/>
          </a:xfrm>
        </p:grpSpPr>
        <p:sp>
          <p:nvSpPr>
            <p:cNvPr id="11735" name="Google Shape;11735;p8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81"/>
          <p:cNvGrpSpPr/>
          <p:nvPr/>
        </p:nvGrpSpPr>
        <p:grpSpPr>
          <a:xfrm>
            <a:off x="5289631" y="1500214"/>
            <a:ext cx="332355" cy="354974"/>
            <a:chOff x="5289631" y="1500214"/>
            <a:chExt cx="332355" cy="354974"/>
          </a:xfrm>
        </p:grpSpPr>
        <p:sp>
          <p:nvSpPr>
            <p:cNvPr id="11741" name="Google Shape;11741;p8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81"/>
          <p:cNvGrpSpPr/>
          <p:nvPr/>
        </p:nvGrpSpPr>
        <p:grpSpPr>
          <a:xfrm>
            <a:off x="5748295" y="1499833"/>
            <a:ext cx="323294" cy="356115"/>
            <a:chOff x="5748295" y="1499833"/>
            <a:chExt cx="323294" cy="356115"/>
          </a:xfrm>
        </p:grpSpPr>
        <p:sp>
          <p:nvSpPr>
            <p:cNvPr id="11748" name="Google Shape;11748;p8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81"/>
          <p:cNvGrpSpPr/>
          <p:nvPr/>
        </p:nvGrpSpPr>
        <p:grpSpPr>
          <a:xfrm>
            <a:off x="8047661" y="1501037"/>
            <a:ext cx="278404" cy="355260"/>
            <a:chOff x="8047661" y="1501037"/>
            <a:chExt cx="278404" cy="355260"/>
          </a:xfrm>
        </p:grpSpPr>
        <p:sp>
          <p:nvSpPr>
            <p:cNvPr id="11756" name="Google Shape;11756;p8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1"/>
          <p:cNvGrpSpPr/>
          <p:nvPr/>
        </p:nvGrpSpPr>
        <p:grpSpPr>
          <a:xfrm>
            <a:off x="4903389" y="1500214"/>
            <a:ext cx="267854" cy="355735"/>
            <a:chOff x="4903389" y="1500214"/>
            <a:chExt cx="267854" cy="355735"/>
          </a:xfrm>
        </p:grpSpPr>
        <p:sp>
          <p:nvSpPr>
            <p:cNvPr id="11761" name="Google Shape;11761;p8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81"/>
          <p:cNvGrpSpPr/>
          <p:nvPr/>
        </p:nvGrpSpPr>
        <p:grpSpPr>
          <a:xfrm>
            <a:off x="7613518" y="1501354"/>
            <a:ext cx="264433" cy="353074"/>
            <a:chOff x="7613518" y="1501354"/>
            <a:chExt cx="264433" cy="353074"/>
          </a:xfrm>
        </p:grpSpPr>
        <p:sp>
          <p:nvSpPr>
            <p:cNvPr id="11767" name="Google Shape;11767;p8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76"/>
        <p:cNvGrpSpPr/>
        <p:nvPr/>
      </p:nvGrpSpPr>
      <p:grpSpPr>
        <a:xfrm>
          <a:off x="0" y="0"/>
          <a:ext cx="0" cy="0"/>
          <a:chOff x="0" y="0"/>
          <a:chExt cx="0" cy="0"/>
        </a:xfrm>
      </p:grpSpPr>
      <p:sp>
        <p:nvSpPr>
          <p:cNvPr id="11777" name="Google Shape;11777;p8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778" name="Google Shape;11778;p8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779" name="Google Shape;11779;p82"/>
          <p:cNvGrpSpPr/>
          <p:nvPr/>
        </p:nvGrpSpPr>
        <p:grpSpPr>
          <a:xfrm>
            <a:off x="1757085" y="1500675"/>
            <a:ext cx="371069" cy="359396"/>
            <a:chOff x="1757085" y="1500675"/>
            <a:chExt cx="371069" cy="359396"/>
          </a:xfrm>
        </p:grpSpPr>
        <p:sp>
          <p:nvSpPr>
            <p:cNvPr id="11780" name="Google Shape;11780;p8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82"/>
          <p:cNvGrpSpPr/>
          <p:nvPr/>
        </p:nvGrpSpPr>
        <p:grpSpPr>
          <a:xfrm>
            <a:off x="2774209" y="1954691"/>
            <a:ext cx="116693" cy="374186"/>
            <a:chOff x="2774209" y="1954691"/>
            <a:chExt cx="116693" cy="374186"/>
          </a:xfrm>
        </p:grpSpPr>
        <p:sp>
          <p:nvSpPr>
            <p:cNvPr id="11810" name="Google Shape;11810;p8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82"/>
          <p:cNvGrpSpPr/>
          <p:nvPr/>
        </p:nvGrpSpPr>
        <p:grpSpPr>
          <a:xfrm>
            <a:off x="4017435" y="1499912"/>
            <a:ext cx="315092" cy="359397"/>
            <a:chOff x="4017435" y="1499912"/>
            <a:chExt cx="315092" cy="359397"/>
          </a:xfrm>
        </p:grpSpPr>
        <p:sp>
          <p:nvSpPr>
            <p:cNvPr id="11813" name="Google Shape;11813;p8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82"/>
          <p:cNvGrpSpPr/>
          <p:nvPr/>
        </p:nvGrpSpPr>
        <p:grpSpPr>
          <a:xfrm>
            <a:off x="3963652" y="1999759"/>
            <a:ext cx="374154" cy="284050"/>
            <a:chOff x="3963652" y="1999759"/>
            <a:chExt cx="374154" cy="284050"/>
          </a:xfrm>
        </p:grpSpPr>
        <p:sp>
          <p:nvSpPr>
            <p:cNvPr id="11816" name="Google Shape;11816;p8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82"/>
          <p:cNvGrpSpPr/>
          <p:nvPr/>
        </p:nvGrpSpPr>
        <p:grpSpPr>
          <a:xfrm>
            <a:off x="1777536" y="2014866"/>
            <a:ext cx="376444" cy="253772"/>
            <a:chOff x="1777536" y="2014866"/>
            <a:chExt cx="376444" cy="253772"/>
          </a:xfrm>
        </p:grpSpPr>
        <p:sp>
          <p:nvSpPr>
            <p:cNvPr id="11820" name="Google Shape;11820;p8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82"/>
          <p:cNvGrpSpPr/>
          <p:nvPr/>
        </p:nvGrpSpPr>
        <p:grpSpPr>
          <a:xfrm>
            <a:off x="1309875" y="2057326"/>
            <a:ext cx="374154" cy="169680"/>
            <a:chOff x="1309875" y="2057326"/>
            <a:chExt cx="374154" cy="169680"/>
          </a:xfrm>
        </p:grpSpPr>
        <p:sp>
          <p:nvSpPr>
            <p:cNvPr id="11826" name="Google Shape;11826;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7" name="Google Shape;11837;p8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8" name="Google Shape;11838;p82"/>
          <p:cNvGrpSpPr/>
          <p:nvPr/>
        </p:nvGrpSpPr>
        <p:grpSpPr>
          <a:xfrm>
            <a:off x="2347450" y="1954564"/>
            <a:ext cx="113639" cy="373168"/>
            <a:chOff x="2347450" y="1954564"/>
            <a:chExt cx="113639" cy="373168"/>
          </a:xfrm>
        </p:grpSpPr>
        <p:sp>
          <p:nvSpPr>
            <p:cNvPr id="11839" name="Google Shape;11839;p8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1" name="Google Shape;11841;p8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2" name="Google Shape;11842;p82"/>
          <p:cNvGrpSpPr/>
          <p:nvPr/>
        </p:nvGrpSpPr>
        <p:grpSpPr>
          <a:xfrm>
            <a:off x="3110102" y="1499880"/>
            <a:ext cx="330613" cy="358379"/>
            <a:chOff x="3110102" y="1499880"/>
            <a:chExt cx="330613" cy="358379"/>
          </a:xfrm>
        </p:grpSpPr>
        <p:sp>
          <p:nvSpPr>
            <p:cNvPr id="11843" name="Google Shape;11843;p8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0" name="Google Shape;11850;p8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1" name="Google Shape;11851;p82"/>
          <p:cNvGrpSpPr/>
          <p:nvPr/>
        </p:nvGrpSpPr>
        <p:grpSpPr>
          <a:xfrm>
            <a:off x="3485575" y="1999759"/>
            <a:ext cx="373772" cy="284050"/>
            <a:chOff x="3531200" y="1999759"/>
            <a:chExt cx="373772" cy="284050"/>
          </a:xfrm>
        </p:grpSpPr>
        <p:sp>
          <p:nvSpPr>
            <p:cNvPr id="11852" name="Google Shape;11852;p8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82"/>
          <p:cNvGrpSpPr/>
          <p:nvPr/>
        </p:nvGrpSpPr>
        <p:grpSpPr>
          <a:xfrm>
            <a:off x="2667058" y="1500293"/>
            <a:ext cx="330231" cy="359015"/>
            <a:chOff x="2667058" y="1500293"/>
            <a:chExt cx="330231" cy="359015"/>
          </a:xfrm>
        </p:grpSpPr>
        <p:sp>
          <p:nvSpPr>
            <p:cNvPr id="11857" name="Google Shape;11857;p8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2"/>
          <p:cNvGrpSpPr/>
          <p:nvPr/>
        </p:nvGrpSpPr>
        <p:grpSpPr>
          <a:xfrm>
            <a:off x="3567553" y="1499912"/>
            <a:ext cx="320022" cy="359778"/>
            <a:chOff x="3567553" y="1499912"/>
            <a:chExt cx="320022" cy="359778"/>
          </a:xfrm>
        </p:grpSpPr>
        <p:sp>
          <p:nvSpPr>
            <p:cNvPr id="11876" name="Google Shape;11876;p8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82"/>
          <p:cNvGrpSpPr/>
          <p:nvPr/>
        </p:nvGrpSpPr>
        <p:grpSpPr>
          <a:xfrm>
            <a:off x="1309875" y="1499912"/>
            <a:ext cx="359015" cy="358633"/>
            <a:chOff x="1309875" y="1499912"/>
            <a:chExt cx="359015" cy="358633"/>
          </a:xfrm>
        </p:grpSpPr>
        <p:sp>
          <p:nvSpPr>
            <p:cNvPr id="11883" name="Google Shape;11883;p8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82"/>
          <p:cNvGrpSpPr/>
          <p:nvPr/>
        </p:nvGrpSpPr>
        <p:grpSpPr>
          <a:xfrm>
            <a:off x="2219466" y="1500293"/>
            <a:ext cx="330613" cy="359015"/>
            <a:chOff x="2219466" y="1500293"/>
            <a:chExt cx="330613" cy="359015"/>
          </a:xfrm>
        </p:grpSpPr>
        <p:sp>
          <p:nvSpPr>
            <p:cNvPr id="11893" name="Google Shape;11893;p8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2"/>
          <p:cNvGrpSpPr/>
          <p:nvPr/>
        </p:nvGrpSpPr>
        <p:grpSpPr>
          <a:xfrm>
            <a:off x="5343544" y="1509358"/>
            <a:ext cx="244676" cy="351095"/>
            <a:chOff x="5343544" y="1509358"/>
            <a:chExt cx="244676" cy="351095"/>
          </a:xfrm>
        </p:grpSpPr>
        <p:sp>
          <p:nvSpPr>
            <p:cNvPr id="11896" name="Google Shape;11896;p8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82"/>
          <p:cNvGrpSpPr/>
          <p:nvPr/>
        </p:nvGrpSpPr>
        <p:grpSpPr>
          <a:xfrm>
            <a:off x="4882340" y="1509358"/>
            <a:ext cx="246171" cy="351095"/>
            <a:chOff x="4882340" y="1509358"/>
            <a:chExt cx="246171" cy="351095"/>
          </a:xfrm>
        </p:grpSpPr>
        <p:sp>
          <p:nvSpPr>
            <p:cNvPr id="11900" name="Google Shape;11900;p8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82"/>
          <p:cNvGrpSpPr/>
          <p:nvPr/>
        </p:nvGrpSpPr>
        <p:grpSpPr>
          <a:xfrm>
            <a:off x="6273204" y="1509008"/>
            <a:ext cx="236343" cy="351445"/>
            <a:chOff x="6273204" y="1509008"/>
            <a:chExt cx="236343" cy="351445"/>
          </a:xfrm>
        </p:grpSpPr>
        <p:sp>
          <p:nvSpPr>
            <p:cNvPr id="11906" name="Google Shape;11906;p8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8" name="Google Shape;11908;p8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9" name="Google Shape;11909;p82"/>
          <p:cNvGrpSpPr/>
          <p:nvPr/>
        </p:nvGrpSpPr>
        <p:grpSpPr>
          <a:xfrm>
            <a:off x="7219530" y="1508244"/>
            <a:ext cx="191625" cy="352209"/>
            <a:chOff x="7219530" y="1508244"/>
            <a:chExt cx="191625" cy="352209"/>
          </a:xfrm>
        </p:grpSpPr>
        <p:sp>
          <p:nvSpPr>
            <p:cNvPr id="11910" name="Google Shape;11910;p8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82"/>
          <p:cNvGrpSpPr/>
          <p:nvPr/>
        </p:nvGrpSpPr>
        <p:grpSpPr>
          <a:xfrm>
            <a:off x="7699309" y="1508626"/>
            <a:ext cx="154922" cy="351827"/>
            <a:chOff x="7699309" y="1508626"/>
            <a:chExt cx="154922" cy="351827"/>
          </a:xfrm>
        </p:grpSpPr>
        <p:sp>
          <p:nvSpPr>
            <p:cNvPr id="11913" name="Google Shape;11913;p8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82"/>
          <p:cNvGrpSpPr/>
          <p:nvPr/>
        </p:nvGrpSpPr>
        <p:grpSpPr>
          <a:xfrm>
            <a:off x="8161690" y="1509008"/>
            <a:ext cx="153396" cy="351064"/>
            <a:chOff x="8161690" y="1509008"/>
            <a:chExt cx="153396" cy="351064"/>
          </a:xfrm>
        </p:grpSpPr>
        <p:sp>
          <p:nvSpPr>
            <p:cNvPr id="11921" name="Google Shape;11921;p8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82"/>
          <p:cNvGrpSpPr/>
          <p:nvPr/>
        </p:nvGrpSpPr>
        <p:grpSpPr>
          <a:xfrm>
            <a:off x="6746940" y="1508881"/>
            <a:ext cx="213221" cy="352304"/>
            <a:chOff x="6746940" y="1508881"/>
            <a:chExt cx="213221" cy="352304"/>
          </a:xfrm>
        </p:grpSpPr>
        <p:sp>
          <p:nvSpPr>
            <p:cNvPr id="11926" name="Google Shape;11926;p8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0" name="Google Shape;11930;p82"/>
          <p:cNvGrpSpPr/>
          <p:nvPr/>
        </p:nvGrpSpPr>
        <p:grpSpPr>
          <a:xfrm>
            <a:off x="5770336" y="2007615"/>
            <a:ext cx="350682" cy="292097"/>
            <a:chOff x="5770336" y="2007615"/>
            <a:chExt cx="350682" cy="292097"/>
          </a:xfrm>
        </p:grpSpPr>
        <p:sp>
          <p:nvSpPr>
            <p:cNvPr id="11931" name="Google Shape;11931;p8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2"/>
          <p:cNvGrpSpPr/>
          <p:nvPr/>
        </p:nvGrpSpPr>
        <p:grpSpPr>
          <a:xfrm>
            <a:off x="5326878" y="1980358"/>
            <a:ext cx="350332" cy="346229"/>
            <a:chOff x="5326878" y="1980358"/>
            <a:chExt cx="350332" cy="346229"/>
          </a:xfrm>
        </p:grpSpPr>
        <p:sp>
          <p:nvSpPr>
            <p:cNvPr id="11936" name="Google Shape;11936;p8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0" name="Google Shape;11940;p8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1" name="Google Shape;11941;p82"/>
          <p:cNvGrpSpPr/>
          <p:nvPr/>
        </p:nvGrpSpPr>
        <p:grpSpPr>
          <a:xfrm>
            <a:off x="4883835" y="1992571"/>
            <a:ext cx="350300" cy="323043"/>
            <a:chOff x="4883835" y="1992571"/>
            <a:chExt cx="350300" cy="323043"/>
          </a:xfrm>
        </p:grpSpPr>
        <p:sp>
          <p:nvSpPr>
            <p:cNvPr id="11942" name="Google Shape;11942;p8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8" name="Google Shape;11948;p82"/>
          <p:cNvGrpSpPr/>
          <p:nvPr/>
        </p:nvGrpSpPr>
        <p:grpSpPr>
          <a:xfrm>
            <a:off x="7548967" y="1978927"/>
            <a:ext cx="333285" cy="349950"/>
            <a:chOff x="7548967" y="1978927"/>
            <a:chExt cx="333285" cy="349950"/>
          </a:xfrm>
        </p:grpSpPr>
        <p:sp>
          <p:nvSpPr>
            <p:cNvPr id="11949" name="Google Shape;11949;p8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82"/>
          <p:cNvGrpSpPr/>
          <p:nvPr/>
        </p:nvGrpSpPr>
        <p:grpSpPr>
          <a:xfrm>
            <a:off x="6214142" y="1978927"/>
            <a:ext cx="346515" cy="350300"/>
            <a:chOff x="6214142" y="1978927"/>
            <a:chExt cx="346515" cy="350300"/>
          </a:xfrm>
        </p:grpSpPr>
        <p:sp>
          <p:nvSpPr>
            <p:cNvPr id="11957" name="Google Shape;11957;p8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82"/>
          <p:cNvGrpSpPr/>
          <p:nvPr/>
        </p:nvGrpSpPr>
        <p:grpSpPr>
          <a:xfrm>
            <a:off x="7105923" y="1978545"/>
            <a:ext cx="333285" cy="350682"/>
            <a:chOff x="7105923" y="1978545"/>
            <a:chExt cx="333285" cy="350682"/>
          </a:xfrm>
        </p:grpSpPr>
        <p:sp>
          <p:nvSpPr>
            <p:cNvPr id="11960" name="Google Shape;11960;p8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7" name="Google Shape;11967;p8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9" name="Google Shape;11969;p82"/>
          <p:cNvGrpSpPr/>
          <p:nvPr/>
        </p:nvGrpSpPr>
        <p:grpSpPr>
          <a:xfrm>
            <a:off x="3616406" y="2422352"/>
            <a:ext cx="203393" cy="351827"/>
            <a:chOff x="3616406" y="2422352"/>
            <a:chExt cx="203393" cy="351827"/>
          </a:xfrm>
        </p:grpSpPr>
        <p:sp>
          <p:nvSpPr>
            <p:cNvPr id="11970" name="Google Shape;11970;p8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2"/>
          <p:cNvGrpSpPr/>
          <p:nvPr/>
        </p:nvGrpSpPr>
        <p:grpSpPr>
          <a:xfrm>
            <a:off x="878187" y="2421970"/>
            <a:ext cx="272696" cy="351827"/>
            <a:chOff x="913012" y="2421970"/>
            <a:chExt cx="272696" cy="351827"/>
          </a:xfrm>
        </p:grpSpPr>
        <p:sp>
          <p:nvSpPr>
            <p:cNvPr id="11973" name="Google Shape;11973;p8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82"/>
          <p:cNvGrpSpPr/>
          <p:nvPr/>
        </p:nvGrpSpPr>
        <p:grpSpPr>
          <a:xfrm>
            <a:off x="2274743" y="2422352"/>
            <a:ext cx="255649" cy="351445"/>
            <a:chOff x="2274743" y="2422352"/>
            <a:chExt cx="255649" cy="351445"/>
          </a:xfrm>
        </p:grpSpPr>
        <p:sp>
          <p:nvSpPr>
            <p:cNvPr id="11978" name="Google Shape;11978;p8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82"/>
          <p:cNvGrpSpPr/>
          <p:nvPr/>
        </p:nvGrpSpPr>
        <p:grpSpPr>
          <a:xfrm>
            <a:off x="2708723" y="2421239"/>
            <a:ext cx="246552" cy="352558"/>
            <a:chOff x="2708723" y="2421239"/>
            <a:chExt cx="246552" cy="352558"/>
          </a:xfrm>
        </p:grpSpPr>
        <p:sp>
          <p:nvSpPr>
            <p:cNvPr id="11982" name="Google Shape;11982;p8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2"/>
          <p:cNvGrpSpPr/>
          <p:nvPr/>
        </p:nvGrpSpPr>
        <p:grpSpPr>
          <a:xfrm>
            <a:off x="1835485" y="2422352"/>
            <a:ext cx="259433" cy="350714"/>
            <a:chOff x="1835485" y="2422352"/>
            <a:chExt cx="259433" cy="350714"/>
          </a:xfrm>
        </p:grpSpPr>
        <p:sp>
          <p:nvSpPr>
            <p:cNvPr id="11985" name="Google Shape;11985;p8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82"/>
          <p:cNvGrpSpPr/>
          <p:nvPr/>
        </p:nvGrpSpPr>
        <p:grpSpPr>
          <a:xfrm>
            <a:off x="3150240" y="2422352"/>
            <a:ext cx="212489" cy="351445"/>
            <a:chOff x="3150240" y="2422352"/>
            <a:chExt cx="212489" cy="351445"/>
          </a:xfrm>
        </p:grpSpPr>
        <p:sp>
          <p:nvSpPr>
            <p:cNvPr id="11993" name="Google Shape;11993;p8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82"/>
          <p:cNvGrpSpPr/>
          <p:nvPr/>
        </p:nvGrpSpPr>
        <p:grpSpPr>
          <a:xfrm>
            <a:off x="1367060" y="2422129"/>
            <a:ext cx="269261" cy="352050"/>
            <a:chOff x="1367060" y="2422129"/>
            <a:chExt cx="269261" cy="352050"/>
          </a:xfrm>
        </p:grpSpPr>
        <p:sp>
          <p:nvSpPr>
            <p:cNvPr id="11996" name="Google Shape;11996;p8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0" name="Google Shape;12010;p8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1" name="Google Shape;12011;p82"/>
          <p:cNvGrpSpPr/>
          <p:nvPr/>
        </p:nvGrpSpPr>
        <p:grpSpPr>
          <a:xfrm>
            <a:off x="4882690" y="2425405"/>
            <a:ext cx="274573" cy="350682"/>
            <a:chOff x="4882690" y="2425405"/>
            <a:chExt cx="274573" cy="350682"/>
          </a:xfrm>
        </p:grpSpPr>
        <p:sp>
          <p:nvSpPr>
            <p:cNvPr id="12012" name="Google Shape;12012;p8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82"/>
          <p:cNvGrpSpPr/>
          <p:nvPr/>
        </p:nvGrpSpPr>
        <p:grpSpPr>
          <a:xfrm>
            <a:off x="6627639" y="2443884"/>
            <a:ext cx="355993" cy="313247"/>
            <a:chOff x="6627639" y="2443884"/>
            <a:chExt cx="355993" cy="313247"/>
          </a:xfrm>
        </p:grpSpPr>
        <p:sp>
          <p:nvSpPr>
            <p:cNvPr id="12015" name="Google Shape;12015;p8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82"/>
          <p:cNvGrpSpPr/>
          <p:nvPr/>
        </p:nvGrpSpPr>
        <p:grpSpPr>
          <a:xfrm>
            <a:off x="6183451" y="2462140"/>
            <a:ext cx="351445" cy="277976"/>
            <a:chOff x="6183451" y="2462140"/>
            <a:chExt cx="351445" cy="277976"/>
          </a:xfrm>
        </p:grpSpPr>
        <p:sp>
          <p:nvSpPr>
            <p:cNvPr id="12019" name="Google Shape;12019;p8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82"/>
          <p:cNvGrpSpPr/>
          <p:nvPr/>
        </p:nvGrpSpPr>
        <p:grpSpPr>
          <a:xfrm>
            <a:off x="5735477" y="2429858"/>
            <a:ext cx="353354" cy="341299"/>
            <a:chOff x="5735477" y="2429858"/>
            <a:chExt cx="353354" cy="341299"/>
          </a:xfrm>
        </p:grpSpPr>
        <p:sp>
          <p:nvSpPr>
            <p:cNvPr id="12027" name="Google Shape;12027;p8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82"/>
          <p:cNvGrpSpPr/>
          <p:nvPr/>
        </p:nvGrpSpPr>
        <p:grpSpPr>
          <a:xfrm>
            <a:off x="5243735" y="2446973"/>
            <a:ext cx="405255" cy="275499"/>
            <a:chOff x="5283337" y="2478774"/>
            <a:chExt cx="358633" cy="243913"/>
          </a:xfrm>
        </p:grpSpPr>
        <p:sp>
          <p:nvSpPr>
            <p:cNvPr id="12034" name="Google Shape;12034;p8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2"/>
          <p:cNvGrpSpPr/>
          <p:nvPr/>
        </p:nvGrpSpPr>
        <p:grpSpPr>
          <a:xfrm>
            <a:off x="7964753" y="2470823"/>
            <a:ext cx="362068" cy="258670"/>
            <a:chOff x="7964753" y="2470823"/>
            <a:chExt cx="362068" cy="258670"/>
          </a:xfrm>
        </p:grpSpPr>
        <p:sp>
          <p:nvSpPr>
            <p:cNvPr id="12052" name="Google Shape;12052;p8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82"/>
          <p:cNvGrpSpPr/>
          <p:nvPr/>
        </p:nvGrpSpPr>
        <p:grpSpPr>
          <a:xfrm>
            <a:off x="7524349" y="2456447"/>
            <a:ext cx="350332" cy="288948"/>
            <a:chOff x="7524349" y="2456447"/>
            <a:chExt cx="350332" cy="288948"/>
          </a:xfrm>
        </p:grpSpPr>
        <p:sp>
          <p:nvSpPr>
            <p:cNvPr id="12062" name="Google Shape;12062;p8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2"/>
          <p:cNvGrpSpPr/>
          <p:nvPr/>
        </p:nvGrpSpPr>
        <p:grpSpPr>
          <a:xfrm>
            <a:off x="3972749" y="2894211"/>
            <a:ext cx="355230" cy="356725"/>
            <a:chOff x="3972749" y="2894211"/>
            <a:chExt cx="355230" cy="356725"/>
          </a:xfrm>
        </p:grpSpPr>
        <p:sp>
          <p:nvSpPr>
            <p:cNvPr id="12068" name="Google Shape;12068;p8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82"/>
          <p:cNvGrpSpPr/>
          <p:nvPr/>
        </p:nvGrpSpPr>
        <p:grpSpPr>
          <a:xfrm>
            <a:off x="3527797" y="2918796"/>
            <a:ext cx="355993" cy="307904"/>
            <a:chOff x="3527797" y="2918796"/>
            <a:chExt cx="355993" cy="307904"/>
          </a:xfrm>
        </p:grpSpPr>
        <p:sp>
          <p:nvSpPr>
            <p:cNvPr id="12074" name="Google Shape;12074;p8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82"/>
          <p:cNvGrpSpPr/>
          <p:nvPr/>
        </p:nvGrpSpPr>
        <p:grpSpPr>
          <a:xfrm>
            <a:off x="3082845" y="2920959"/>
            <a:ext cx="356375" cy="302338"/>
            <a:chOff x="3082845" y="2920959"/>
            <a:chExt cx="356375" cy="302338"/>
          </a:xfrm>
        </p:grpSpPr>
        <p:sp>
          <p:nvSpPr>
            <p:cNvPr id="12085" name="Google Shape;12085;p8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2"/>
          <p:cNvGrpSpPr/>
          <p:nvPr/>
        </p:nvGrpSpPr>
        <p:grpSpPr>
          <a:xfrm>
            <a:off x="2639038" y="2894942"/>
            <a:ext cx="355612" cy="355612"/>
            <a:chOff x="2639038" y="2894942"/>
            <a:chExt cx="355612" cy="355612"/>
          </a:xfrm>
        </p:grpSpPr>
        <p:sp>
          <p:nvSpPr>
            <p:cNvPr id="12088" name="Google Shape;12088;p8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82"/>
          <p:cNvGrpSpPr/>
          <p:nvPr/>
        </p:nvGrpSpPr>
        <p:grpSpPr>
          <a:xfrm>
            <a:off x="2194468" y="2938865"/>
            <a:ext cx="355993" cy="267766"/>
            <a:chOff x="2194468" y="2938865"/>
            <a:chExt cx="355993" cy="267766"/>
          </a:xfrm>
        </p:grpSpPr>
        <p:sp>
          <p:nvSpPr>
            <p:cNvPr id="12091" name="Google Shape;12091;p8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82"/>
          <p:cNvGrpSpPr/>
          <p:nvPr/>
        </p:nvGrpSpPr>
        <p:grpSpPr>
          <a:xfrm>
            <a:off x="1749897" y="2894561"/>
            <a:ext cx="355993" cy="355612"/>
            <a:chOff x="1749897" y="2894561"/>
            <a:chExt cx="355993" cy="355612"/>
          </a:xfrm>
        </p:grpSpPr>
        <p:sp>
          <p:nvSpPr>
            <p:cNvPr id="12112" name="Google Shape;12112;p8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82"/>
          <p:cNvGrpSpPr/>
          <p:nvPr/>
        </p:nvGrpSpPr>
        <p:grpSpPr>
          <a:xfrm>
            <a:off x="1305327" y="2894211"/>
            <a:ext cx="357520" cy="357488"/>
            <a:chOff x="1305327" y="2894211"/>
            <a:chExt cx="357520" cy="357488"/>
          </a:xfrm>
        </p:grpSpPr>
        <p:sp>
          <p:nvSpPr>
            <p:cNvPr id="12124" name="Google Shape;12124;p8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82"/>
          <p:cNvGrpSpPr/>
          <p:nvPr/>
        </p:nvGrpSpPr>
        <p:grpSpPr>
          <a:xfrm>
            <a:off x="853950" y="2894720"/>
            <a:ext cx="364104" cy="353290"/>
            <a:chOff x="853950" y="2894720"/>
            <a:chExt cx="364104" cy="353290"/>
          </a:xfrm>
        </p:grpSpPr>
        <p:sp>
          <p:nvSpPr>
            <p:cNvPr id="12130" name="Google Shape;12130;p8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82"/>
          <p:cNvGrpSpPr/>
          <p:nvPr/>
        </p:nvGrpSpPr>
        <p:grpSpPr>
          <a:xfrm>
            <a:off x="7066548" y="2912594"/>
            <a:ext cx="352209" cy="334938"/>
            <a:chOff x="7066548" y="2912594"/>
            <a:chExt cx="352209" cy="334938"/>
          </a:xfrm>
        </p:grpSpPr>
        <p:sp>
          <p:nvSpPr>
            <p:cNvPr id="12138" name="Google Shape;12138;p8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4" name="Google Shape;12144;p8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6" name="Google Shape;12146;p82"/>
          <p:cNvGrpSpPr/>
          <p:nvPr/>
        </p:nvGrpSpPr>
        <p:grpSpPr>
          <a:xfrm>
            <a:off x="7541397" y="2904802"/>
            <a:ext cx="318495" cy="352209"/>
            <a:chOff x="7541397" y="2904802"/>
            <a:chExt cx="318495" cy="352209"/>
          </a:xfrm>
        </p:grpSpPr>
        <p:sp>
          <p:nvSpPr>
            <p:cNvPr id="12147" name="Google Shape;12147;p8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82"/>
          <p:cNvGrpSpPr/>
          <p:nvPr/>
        </p:nvGrpSpPr>
        <p:grpSpPr>
          <a:xfrm>
            <a:off x="8003015" y="2904039"/>
            <a:ext cx="306759" cy="351445"/>
            <a:chOff x="8003015" y="2904039"/>
            <a:chExt cx="306759" cy="351445"/>
          </a:xfrm>
        </p:grpSpPr>
        <p:sp>
          <p:nvSpPr>
            <p:cNvPr id="12150" name="Google Shape;12150;p8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82"/>
          <p:cNvGrpSpPr/>
          <p:nvPr/>
        </p:nvGrpSpPr>
        <p:grpSpPr>
          <a:xfrm>
            <a:off x="5687770" y="2885496"/>
            <a:ext cx="369638" cy="369606"/>
            <a:chOff x="5687770" y="2885496"/>
            <a:chExt cx="369638" cy="369606"/>
          </a:xfrm>
        </p:grpSpPr>
        <p:sp>
          <p:nvSpPr>
            <p:cNvPr id="12157" name="Google Shape;12157;p8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82"/>
          <p:cNvGrpSpPr/>
          <p:nvPr/>
        </p:nvGrpSpPr>
        <p:grpSpPr>
          <a:xfrm>
            <a:off x="4881958" y="2904802"/>
            <a:ext cx="156417" cy="349537"/>
            <a:chOff x="4881958" y="2904802"/>
            <a:chExt cx="156417" cy="349537"/>
          </a:xfrm>
        </p:grpSpPr>
        <p:sp>
          <p:nvSpPr>
            <p:cNvPr id="12168" name="Google Shape;12168;p8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2"/>
          <p:cNvGrpSpPr/>
          <p:nvPr/>
        </p:nvGrpSpPr>
        <p:grpSpPr>
          <a:xfrm>
            <a:off x="5230318" y="2886514"/>
            <a:ext cx="371133" cy="367443"/>
            <a:chOff x="5230318" y="2886514"/>
            <a:chExt cx="371133" cy="367443"/>
          </a:xfrm>
        </p:grpSpPr>
        <p:sp>
          <p:nvSpPr>
            <p:cNvPr id="12176" name="Google Shape;12176;p8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2"/>
          <p:cNvGrpSpPr/>
          <p:nvPr/>
        </p:nvGrpSpPr>
        <p:grpSpPr>
          <a:xfrm>
            <a:off x="5748358" y="3434578"/>
            <a:ext cx="352590" cy="182561"/>
            <a:chOff x="5748358" y="3434578"/>
            <a:chExt cx="352590" cy="182561"/>
          </a:xfrm>
        </p:grpSpPr>
        <p:sp>
          <p:nvSpPr>
            <p:cNvPr id="12186" name="Google Shape;12186;p8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82"/>
          <p:cNvGrpSpPr/>
          <p:nvPr/>
        </p:nvGrpSpPr>
        <p:grpSpPr>
          <a:xfrm>
            <a:off x="862283" y="4274771"/>
            <a:ext cx="341204" cy="359301"/>
            <a:chOff x="862283" y="4274771"/>
            <a:chExt cx="341204" cy="359301"/>
          </a:xfrm>
        </p:grpSpPr>
        <p:sp>
          <p:nvSpPr>
            <p:cNvPr id="12193" name="Google Shape;12193;p8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82"/>
          <p:cNvGrpSpPr/>
          <p:nvPr/>
        </p:nvGrpSpPr>
        <p:grpSpPr>
          <a:xfrm>
            <a:off x="1396957" y="4287365"/>
            <a:ext cx="301861" cy="332871"/>
            <a:chOff x="1396957" y="4287365"/>
            <a:chExt cx="301861" cy="332871"/>
          </a:xfrm>
        </p:grpSpPr>
        <p:sp>
          <p:nvSpPr>
            <p:cNvPr id="12197" name="Google Shape;12197;p8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2"/>
          <p:cNvGrpSpPr/>
          <p:nvPr/>
        </p:nvGrpSpPr>
        <p:grpSpPr>
          <a:xfrm>
            <a:off x="1865381" y="4277506"/>
            <a:ext cx="396131" cy="355612"/>
            <a:chOff x="1865381" y="4277506"/>
            <a:chExt cx="396131" cy="355612"/>
          </a:xfrm>
        </p:grpSpPr>
        <p:sp>
          <p:nvSpPr>
            <p:cNvPr id="12213" name="Google Shape;12213;p8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82"/>
          <p:cNvGrpSpPr/>
          <p:nvPr/>
        </p:nvGrpSpPr>
        <p:grpSpPr>
          <a:xfrm>
            <a:off x="2411823" y="4303999"/>
            <a:ext cx="334398" cy="299953"/>
            <a:chOff x="2411823" y="4303999"/>
            <a:chExt cx="334398" cy="299953"/>
          </a:xfrm>
        </p:grpSpPr>
        <p:sp>
          <p:nvSpPr>
            <p:cNvPr id="12220" name="Google Shape;12220;p8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2"/>
          <p:cNvGrpSpPr/>
          <p:nvPr/>
        </p:nvGrpSpPr>
        <p:grpSpPr>
          <a:xfrm>
            <a:off x="2903337" y="4279032"/>
            <a:ext cx="382519" cy="350682"/>
            <a:chOff x="2903337" y="4279032"/>
            <a:chExt cx="382519" cy="350682"/>
          </a:xfrm>
        </p:grpSpPr>
        <p:sp>
          <p:nvSpPr>
            <p:cNvPr id="12228" name="Google Shape;12228;p8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82"/>
          <p:cNvGrpSpPr/>
          <p:nvPr/>
        </p:nvGrpSpPr>
        <p:grpSpPr>
          <a:xfrm>
            <a:off x="3933342" y="4315767"/>
            <a:ext cx="383632" cy="276449"/>
            <a:chOff x="3933342" y="4315767"/>
            <a:chExt cx="383632" cy="276449"/>
          </a:xfrm>
        </p:grpSpPr>
        <p:sp>
          <p:nvSpPr>
            <p:cNvPr id="12244" name="Google Shape;12244;p8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82"/>
          <p:cNvGrpSpPr/>
          <p:nvPr/>
        </p:nvGrpSpPr>
        <p:grpSpPr>
          <a:xfrm>
            <a:off x="3441065" y="4302505"/>
            <a:ext cx="337069" cy="302593"/>
            <a:chOff x="3441065" y="4302505"/>
            <a:chExt cx="337069" cy="302593"/>
          </a:xfrm>
        </p:grpSpPr>
        <p:sp>
          <p:nvSpPr>
            <p:cNvPr id="12251" name="Google Shape;12251;p8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82"/>
          <p:cNvGrpSpPr/>
          <p:nvPr/>
        </p:nvGrpSpPr>
        <p:grpSpPr>
          <a:xfrm>
            <a:off x="3532345" y="3362635"/>
            <a:ext cx="339328" cy="336274"/>
            <a:chOff x="3532345" y="3362635"/>
            <a:chExt cx="339328" cy="336274"/>
          </a:xfrm>
        </p:grpSpPr>
        <p:sp>
          <p:nvSpPr>
            <p:cNvPr id="12265" name="Google Shape;12265;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0" name="Google Shape;12270;p8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1" name="Google Shape;12271;p82"/>
          <p:cNvGrpSpPr/>
          <p:nvPr/>
        </p:nvGrpSpPr>
        <p:grpSpPr>
          <a:xfrm>
            <a:off x="1883955" y="3808700"/>
            <a:ext cx="162873" cy="351445"/>
            <a:chOff x="1883955" y="3808700"/>
            <a:chExt cx="162873" cy="351445"/>
          </a:xfrm>
        </p:grpSpPr>
        <p:sp>
          <p:nvSpPr>
            <p:cNvPr id="12272" name="Google Shape;12272;p8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2"/>
          <p:cNvGrpSpPr/>
          <p:nvPr/>
        </p:nvGrpSpPr>
        <p:grpSpPr>
          <a:xfrm>
            <a:off x="939156" y="3809209"/>
            <a:ext cx="192007" cy="351318"/>
            <a:chOff x="939156" y="3809209"/>
            <a:chExt cx="192007" cy="351318"/>
          </a:xfrm>
        </p:grpSpPr>
        <p:sp>
          <p:nvSpPr>
            <p:cNvPr id="12275" name="Google Shape;12275;p8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82"/>
          <p:cNvGrpSpPr/>
          <p:nvPr/>
        </p:nvGrpSpPr>
        <p:grpSpPr>
          <a:xfrm>
            <a:off x="2306167" y="3809845"/>
            <a:ext cx="193915" cy="349155"/>
            <a:chOff x="2306167" y="3809845"/>
            <a:chExt cx="193915" cy="349155"/>
          </a:xfrm>
        </p:grpSpPr>
        <p:sp>
          <p:nvSpPr>
            <p:cNvPr id="12278" name="Google Shape;12278;p8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2"/>
          <p:cNvGrpSpPr/>
          <p:nvPr/>
        </p:nvGrpSpPr>
        <p:grpSpPr>
          <a:xfrm>
            <a:off x="1323901" y="3807173"/>
            <a:ext cx="356343" cy="356757"/>
            <a:chOff x="1323901" y="3807173"/>
            <a:chExt cx="356343" cy="356757"/>
          </a:xfrm>
        </p:grpSpPr>
        <p:sp>
          <p:nvSpPr>
            <p:cNvPr id="12286" name="Google Shape;12286;p8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0" name="Google Shape;12310;p8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1" name="Google Shape;12311;p82"/>
          <p:cNvGrpSpPr/>
          <p:nvPr/>
        </p:nvGrpSpPr>
        <p:grpSpPr>
          <a:xfrm>
            <a:off x="859262" y="3353920"/>
            <a:ext cx="306759" cy="351445"/>
            <a:chOff x="859262" y="3353920"/>
            <a:chExt cx="306759" cy="351445"/>
          </a:xfrm>
        </p:grpSpPr>
        <p:sp>
          <p:nvSpPr>
            <p:cNvPr id="12312" name="Google Shape;12312;p8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7" name="Google Shape;12317;p8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8" name="Google Shape;12318;p82"/>
          <p:cNvGrpSpPr/>
          <p:nvPr/>
        </p:nvGrpSpPr>
        <p:grpSpPr>
          <a:xfrm>
            <a:off x="3967437" y="3837102"/>
            <a:ext cx="364708" cy="295405"/>
            <a:chOff x="3967437" y="3837102"/>
            <a:chExt cx="364708" cy="295405"/>
          </a:xfrm>
        </p:grpSpPr>
        <p:sp>
          <p:nvSpPr>
            <p:cNvPr id="12319" name="Google Shape;12319;p8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4" name="Google Shape;12324;p8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7" name="Google Shape;12327;p82"/>
          <p:cNvGrpSpPr/>
          <p:nvPr/>
        </p:nvGrpSpPr>
        <p:grpSpPr>
          <a:xfrm>
            <a:off x="5811827" y="3806451"/>
            <a:ext cx="283743" cy="308444"/>
            <a:chOff x="5964227" y="3858701"/>
            <a:chExt cx="283743" cy="308444"/>
          </a:xfrm>
        </p:grpSpPr>
        <p:sp>
          <p:nvSpPr>
            <p:cNvPr id="12328" name="Google Shape;12328;p8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2"/>
          <p:cNvGrpSpPr/>
          <p:nvPr/>
        </p:nvGrpSpPr>
        <p:grpSpPr>
          <a:xfrm>
            <a:off x="6243508" y="3873073"/>
            <a:ext cx="320372" cy="213602"/>
            <a:chOff x="6395908" y="3873073"/>
            <a:chExt cx="320372" cy="213602"/>
          </a:xfrm>
        </p:grpSpPr>
        <p:sp>
          <p:nvSpPr>
            <p:cNvPr id="12333" name="Google Shape;12333;p8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82"/>
          <p:cNvGrpSpPr/>
          <p:nvPr/>
        </p:nvGrpSpPr>
        <p:grpSpPr>
          <a:xfrm>
            <a:off x="7262890" y="3802816"/>
            <a:ext cx="357138" cy="352018"/>
            <a:chOff x="7415290" y="3802816"/>
            <a:chExt cx="357138" cy="352018"/>
          </a:xfrm>
        </p:grpSpPr>
        <p:sp>
          <p:nvSpPr>
            <p:cNvPr id="12344" name="Google Shape;12344;p8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82"/>
          <p:cNvGrpSpPr/>
          <p:nvPr/>
        </p:nvGrpSpPr>
        <p:grpSpPr>
          <a:xfrm>
            <a:off x="6737312" y="3833413"/>
            <a:ext cx="355230" cy="293401"/>
            <a:chOff x="6889712" y="3833413"/>
            <a:chExt cx="355230" cy="293401"/>
          </a:xfrm>
        </p:grpSpPr>
        <p:sp>
          <p:nvSpPr>
            <p:cNvPr id="12353" name="Google Shape;12353;p8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82"/>
          <p:cNvGrpSpPr/>
          <p:nvPr/>
        </p:nvGrpSpPr>
        <p:grpSpPr>
          <a:xfrm>
            <a:off x="7707152" y="3835870"/>
            <a:ext cx="282318" cy="337168"/>
            <a:chOff x="1635875" y="237775"/>
            <a:chExt cx="4370250" cy="5219325"/>
          </a:xfrm>
        </p:grpSpPr>
        <p:sp>
          <p:nvSpPr>
            <p:cNvPr id="12359" name="Google Shape;12359;p8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82"/>
          <p:cNvGrpSpPr/>
          <p:nvPr/>
        </p:nvGrpSpPr>
        <p:grpSpPr>
          <a:xfrm>
            <a:off x="3103963" y="3361140"/>
            <a:ext cx="297886" cy="337578"/>
            <a:chOff x="3103963" y="3361140"/>
            <a:chExt cx="297886" cy="337578"/>
          </a:xfrm>
        </p:grpSpPr>
        <p:sp>
          <p:nvSpPr>
            <p:cNvPr id="12362" name="Google Shape;12362;p8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82"/>
          <p:cNvGrpSpPr/>
          <p:nvPr/>
        </p:nvGrpSpPr>
        <p:grpSpPr>
          <a:xfrm>
            <a:off x="2667821" y="3361108"/>
            <a:ext cx="273046" cy="337801"/>
            <a:chOff x="2667821" y="3361108"/>
            <a:chExt cx="273046" cy="337801"/>
          </a:xfrm>
        </p:grpSpPr>
        <p:sp>
          <p:nvSpPr>
            <p:cNvPr id="12387" name="Google Shape;12387;p8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2"/>
          <p:cNvGrpSpPr/>
          <p:nvPr/>
        </p:nvGrpSpPr>
        <p:grpSpPr>
          <a:xfrm>
            <a:off x="2212469" y="3360313"/>
            <a:ext cx="282715" cy="338660"/>
            <a:chOff x="2212469" y="3360313"/>
            <a:chExt cx="282715" cy="338660"/>
          </a:xfrm>
        </p:grpSpPr>
        <p:sp>
          <p:nvSpPr>
            <p:cNvPr id="12407" name="Google Shape;12407;p8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82"/>
          <p:cNvGrpSpPr/>
          <p:nvPr/>
        </p:nvGrpSpPr>
        <p:grpSpPr>
          <a:xfrm>
            <a:off x="1768821" y="3361108"/>
            <a:ext cx="278739" cy="339073"/>
            <a:chOff x="1768821" y="3361108"/>
            <a:chExt cx="278739" cy="339073"/>
          </a:xfrm>
        </p:grpSpPr>
        <p:sp>
          <p:nvSpPr>
            <p:cNvPr id="12411" name="Google Shape;12411;p8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82"/>
          <p:cNvGrpSpPr/>
          <p:nvPr/>
        </p:nvGrpSpPr>
        <p:grpSpPr>
          <a:xfrm>
            <a:off x="5337883" y="3336873"/>
            <a:ext cx="307141" cy="376826"/>
            <a:chOff x="5337883" y="3336873"/>
            <a:chExt cx="307141" cy="376826"/>
          </a:xfrm>
        </p:grpSpPr>
        <p:sp>
          <p:nvSpPr>
            <p:cNvPr id="12423" name="Google Shape;12423;p8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2"/>
          <p:cNvGrpSpPr/>
          <p:nvPr/>
        </p:nvGrpSpPr>
        <p:grpSpPr>
          <a:xfrm>
            <a:off x="4883835" y="3337255"/>
            <a:ext cx="323425" cy="377557"/>
            <a:chOff x="4883835" y="3337255"/>
            <a:chExt cx="323425" cy="377557"/>
          </a:xfrm>
        </p:grpSpPr>
        <p:sp>
          <p:nvSpPr>
            <p:cNvPr id="12426" name="Google Shape;12426;p8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82"/>
          <p:cNvGrpSpPr/>
          <p:nvPr/>
        </p:nvGrpSpPr>
        <p:grpSpPr>
          <a:xfrm>
            <a:off x="6193310" y="3407289"/>
            <a:ext cx="352590" cy="237488"/>
            <a:chOff x="6193310" y="3407289"/>
            <a:chExt cx="352590" cy="237488"/>
          </a:xfrm>
        </p:grpSpPr>
        <p:sp>
          <p:nvSpPr>
            <p:cNvPr id="12430" name="Google Shape;12430;p8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82"/>
          <p:cNvGrpSpPr/>
          <p:nvPr/>
        </p:nvGrpSpPr>
        <p:grpSpPr>
          <a:xfrm>
            <a:off x="6637117" y="3397843"/>
            <a:ext cx="353735" cy="254504"/>
            <a:chOff x="6637117" y="3397843"/>
            <a:chExt cx="353735" cy="254504"/>
          </a:xfrm>
        </p:grpSpPr>
        <p:sp>
          <p:nvSpPr>
            <p:cNvPr id="12436" name="Google Shape;12436;p8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82"/>
          <p:cNvGrpSpPr/>
          <p:nvPr/>
        </p:nvGrpSpPr>
        <p:grpSpPr>
          <a:xfrm>
            <a:off x="7075994" y="3349531"/>
            <a:ext cx="360637" cy="352336"/>
            <a:chOff x="7075994" y="3349531"/>
            <a:chExt cx="360637" cy="352336"/>
          </a:xfrm>
        </p:grpSpPr>
        <p:sp>
          <p:nvSpPr>
            <p:cNvPr id="12443" name="Google Shape;12443;p8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82"/>
          <p:cNvGrpSpPr/>
          <p:nvPr/>
        </p:nvGrpSpPr>
        <p:grpSpPr>
          <a:xfrm>
            <a:off x="7651983" y="3349181"/>
            <a:ext cx="107183" cy="352399"/>
            <a:chOff x="7651983" y="3349181"/>
            <a:chExt cx="107183" cy="352399"/>
          </a:xfrm>
        </p:grpSpPr>
        <p:sp>
          <p:nvSpPr>
            <p:cNvPr id="12451" name="Google Shape;12451;p8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82"/>
          <p:cNvGrpSpPr/>
          <p:nvPr/>
        </p:nvGrpSpPr>
        <p:grpSpPr>
          <a:xfrm>
            <a:off x="7973468" y="3382322"/>
            <a:ext cx="352590" cy="287072"/>
            <a:chOff x="7973468" y="3382322"/>
            <a:chExt cx="352590" cy="287072"/>
          </a:xfrm>
        </p:grpSpPr>
        <p:sp>
          <p:nvSpPr>
            <p:cNvPr id="12454" name="Google Shape;12454;p8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69"/>
        <p:cNvGrpSpPr/>
        <p:nvPr/>
      </p:nvGrpSpPr>
      <p:grpSpPr>
        <a:xfrm>
          <a:off x="0" y="0"/>
          <a:ext cx="0" cy="0"/>
          <a:chOff x="0" y="0"/>
          <a:chExt cx="0" cy="0"/>
        </a:xfrm>
      </p:grpSpPr>
      <p:sp>
        <p:nvSpPr>
          <p:cNvPr id="12470" name="Google Shape;12470;p8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471" name="Google Shape;12471;p83"/>
          <p:cNvGrpSpPr/>
          <p:nvPr/>
        </p:nvGrpSpPr>
        <p:grpSpPr>
          <a:xfrm>
            <a:off x="849677" y="1500658"/>
            <a:ext cx="347872" cy="347488"/>
            <a:chOff x="849677" y="1500658"/>
            <a:chExt cx="347872" cy="347488"/>
          </a:xfrm>
        </p:grpSpPr>
        <p:sp>
          <p:nvSpPr>
            <p:cNvPr id="12472" name="Google Shape;12472;p8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83"/>
          <p:cNvGrpSpPr/>
          <p:nvPr/>
        </p:nvGrpSpPr>
        <p:grpSpPr>
          <a:xfrm>
            <a:off x="1415853" y="1500658"/>
            <a:ext cx="315872" cy="347488"/>
            <a:chOff x="1415853" y="1500658"/>
            <a:chExt cx="315872" cy="347488"/>
          </a:xfrm>
        </p:grpSpPr>
        <p:sp>
          <p:nvSpPr>
            <p:cNvPr id="12479" name="Google Shape;12479;p8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83"/>
          <p:cNvGrpSpPr/>
          <p:nvPr/>
        </p:nvGrpSpPr>
        <p:grpSpPr>
          <a:xfrm>
            <a:off x="4697389" y="1500658"/>
            <a:ext cx="347520" cy="347104"/>
            <a:chOff x="4697389" y="1500658"/>
            <a:chExt cx="347520" cy="347104"/>
          </a:xfrm>
        </p:grpSpPr>
        <p:sp>
          <p:nvSpPr>
            <p:cNvPr id="12484" name="Google Shape;12484;p8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83"/>
          <p:cNvGrpSpPr/>
          <p:nvPr/>
        </p:nvGrpSpPr>
        <p:grpSpPr>
          <a:xfrm>
            <a:off x="3603533" y="1964946"/>
            <a:ext cx="347520" cy="353760"/>
            <a:chOff x="3603533" y="1964946"/>
            <a:chExt cx="347520" cy="353760"/>
          </a:xfrm>
        </p:grpSpPr>
        <p:sp>
          <p:nvSpPr>
            <p:cNvPr id="12488" name="Google Shape;12488;p8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83"/>
          <p:cNvGrpSpPr/>
          <p:nvPr/>
        </p:nvGrpSpPr>
        <p:grpSpPr>
          <a:xfrm>
            <a:off x="1950765" y="1964338"/>
            <a:ext cx="357792" cy="352448"/>
            <a:chOff x="1950765" y="1964338"/>
            <a:chExt cx="357792" cy="352448"/>
          </a:xfrm>
        </p:grpSpPr>
        <p:sp>
          <p:nvSpPr>
            <p:cNvPr id="12492" name="Google Shape;12492;p8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3"/>
          <p:cNvGrpSpPr/>
          <p:nvPr/>
        </p:nvGrpSpPr>
        <p:grpSpPr>
          <a:xfrm>
            <a:off x="7435629" y="1964690"/>
            <a:ext cx="367712" cy="353248"/>
            <a:chOff x="7435629" y="1964690"/>
            <a:chExt cx="367712" cy="353248"/>
          </a:xfrm>
        </p:grpSpPr>
        <p:sp>
          <p:nvSpPr>
            <p:cNvPr id="12497" name="Google Shape;12497;p8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3"/>
          <p:cNvGrpSpPr/>
          <p:nvPr/>
        </p:nvGrpSpPr>
        <p:grpSpPr>
          <a:xfrm>
            <a:off x="2512749" y="1965042"/>
            <a:ext cx="333024" cy="352896"/>
            <a:chOff x="2512749" y="1965042"/>
            <a:chExt cx="333024" cy="352896"/>
          </a:xfrm>
        </p:grpSpPr>
        <p:sp>
          <p:nvSpPr>
            <p:cNvPr id="12502" name="Google Shape;12502;p8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83"/>
          <p:cNvGrpSpPr/>
          <p:nvPr/>
        </p:nvGrpSpPr>
        <p:grpSpPr>
          <a:xfrm>
            <a:off x="1398317" y="1981778"/>
            <a:ext cx="365792" cy="335392"/>
            <a:chOff x="1398317" y="1981778"/>
            <a:chExt cx="365792" cy="335392"/>
          </a:xfrm>
        </p:grpSpPr>
        <p:sp>
          <p:nvSpPr>
            <p:cNvPr id="12508" name="Google Shape;12508;p8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83"/>
          <p:cNvGrpSpPr/>
          <p:nvPr/>
        </p:nvGrpSpPr>
        <p:grpSpPr>
          <a:xfrm>
            <a:off x="3052237" y="2003570"/>
            <a:ext cx="353600" cy="314752"/>
            <a:chOff x="3052237" y="2003570"/>
            <a:chExt cx="353600" cy="314752"/>
          </a:xfrm>
        </p:grpSpPr>
        <p:sp>
          <p:nvSpPr>
            <p:cNvPr id="12515" name="Google Shape;12515;p8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83"/>
          <p:cNvGrpSpPr/>
          <p:nvPr/>
        </p:nvGrpSpPr>
        <p:grpSpPr>
          <a:xfrm>
            <a:off x="1404013" y="2958066"/>
            <a:ext cx="368096" cy="223968"/>
            <a:chOff x="1404013" y="2958066"/>
            <a:chExt cx="368096" cy="223968"/>
          </a:xfrm>
        </p:grpSpPr>
        <p:sp>
          <p:nvSpPr>
            <p:cNvPr id="12519" name="Google Shape;12519;p8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1" name="Google Shape;12521;p8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3" name="Google Shape;12523;p83"/>
          <p:cNvGrpSpPr/>
          <p:nvPr/>
        </p:nvGrpSpPr>
        <p:grpSpPr>
          <a:xfrm>
            <a:off x="1951149" y="2885202"/>
            <a:ext cx="370368" cy="367328"/>
            <a:chOff x="1951149" y="2885202"/>
            <a:chExt cx="370368" cy="367328"/>
          </a:xfrm>
        </p:grpSpPr>
        <p:sp>
          <p:nvSpPr>
            <p:cNvPr id="12524" name="Google Shape;12524;p8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3"/>
          <p:cNvGrpSpPr/>
          <p:nvPr/>
        </p:nvGrpSpPr>
        <p:grpSpPr>
          <a:xfrm>
            <a:off x="2501677" y="2906162"/>
            <a:ext cx="367328" cy="327296"/>
            <a:chOff x="2501677" y="2906162"/>
            <a:chExt cx="367328" cy="327296"/>
          </a:xfrm>
        </p:grpSpPr>
        <p:sp>
          <p:nvSpPr>
            <p:cNvPr id="12528" name="Google Shape;12528;p8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1" name="Google Shape;12531;p8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2" name="Google Shape;12532;p83"/>
          <p:cNvGrpSpPr/>
          <p:nvPr/>
        </p:nvGrpSpPr>
        <p:grpSpPr>
          <a:xfrm>
            <a:off x="3050317" y="2893714"/>
            <a:ext cx="367712" cy="354240"/>
            <a:chOff x="3050317" y="2893714"/>
            <a:chExt cx="367712" cy="354240"/>
          </a:xfrm>
        </p:grpSpPr>
        <p:sp>
          <p:nvSpPr>
            <p:cNvPr id="12533" name="Google Shape;12533;p8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5" name="Google Shape;12535;p8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7" name="Google Shape;12537;p83"/>
          <p:cNvGrpSpPr/>
          <p:nvPr/>
        </p:nvGrpSpPr>
        <p:grpSpPr>
          <a:xfrm>
            <a:off x="7531277" y="2886354"/>
            <a:ext cx="185184" cy="367296"/>
            <a:chOff x="7531277" y="2886354"/>
            <a:chExt cx="185184" cy="367296"/>
          </a:xfrm>
        </p:grpSpPr>
        <p:sp>
          <p:nvSpPr>
            <p:cNvPr id="12538" name="Google Shape;12538;p8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3"/>
          <p:cNvGrpSpPr/>
          <p:nvPr/>
        </p:nvGrpSpPr>
        <p:grpSpPr>
          <a:xfrm>
            <a:off x="6926637" y="2886738"/>
            <a:ext cx="297184" cy="367296"/>
            <a:chOff x="6926637" y="2886738"/>
            <a:chExt cx="297184" cy="367296"/>
          </a:xfrm>
        </p:grpSpPr>
        <p:sp>
          <p:nvSpPr>
            <p:cNvPr id="12542" name="Google Shape;12542;p8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5" name="Google Shape;12545;p8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83"/>
          <p:cNvGrpSpPr/>
          <p:nvPr/>
        </p:nvGrpSpPr>
        <p:grpSpPr>
          <a:xfrm>
            <a:off x="6340653" y="2886354"/>
            <a:ext cx="370368" cy="368064"/>
            <a:chOff x="6340653" y="2886354"/>
            <a:chExt cx="370368" cy="368064"/>
          </a:xfrm>
        </p:grpSpPr>
        <p:sp>
          <p:nvSpPr>
            <p:cNvPr id="12548" name="Google Shape;12548;p8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3"/>
          <p:cNvGrpSpPr/>
          <p:nvPr/>
        </p:nvGrpSpPr>
        <p:grpSpPr>
          <a:xfrm>
            <a:off x="5246797" y="1981426"/>
            <a:ext cx="354752" cy="336512"/>
            <a:chOff x="5246797" y="1981426"/>
            <a:chExt cx="354752" cy="336512"/>
          </a:xfrm>
        </p:grpSpPr>
        <p:sp>
          <p:nvSpPr>
            <p:cNvPr id="12555" name="Google Shape;12555;p8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83"/>
          <p:cNvGrpSpPr/>
          <p:nvPr/>
        </p:nvGrpSpPr>
        <p:grpSpPr>
          <a:xfrm>
            <a:off x="4148749" y="2102066"/>
            <a:ext cx="355136" cy="216256"/>
            <a:chOff x="4148749" y="2102066"/>
            <a:chExt cx="355136" cy="216256"/>
          </a:xfrm>
        </p:grpSpPr>
        <p:sp>
          <p:nvSpPr>
            <p:cNvPr id="12558" name="Google Shape;12558;p8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3"/>
          <p:cNvGrpSpPr/>
          <p:nvPr/>
        </p:nvGrpSpPr>
        <p:grpSpPr>
          <a:xfrm>
            <a:off x="5794669" y="2001426"/>
            <a:ext cx="354752" cy="315360"/>
            <a:chOff x="5794669" y="2001426"/>
            <a:chExt cx="354752" cy="315360"/>
          </a:xfrm>
        </p:grpSpPr>
        <p:sp>
          <p:nvSpPr>
            <p:cNvPr id="12561" name="Google Shape;12561;p8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83"/>
          <p:cNvGrpSpPr/>
          <p:nvPr/>
        </p:nvGrpSpPr>
        <p:grpSpPr>
          <a:xfrm>
            <a:off x="6345229" y="2029842"/>
            <a:ext cx="352832" cy="289216"/>
            <a:chOff x="6345229" y="2029842"/>
            <a:chExt cx="352832" cy="289216"/>
          </a:xfrm>
        </p:grpSpPr>
        <p:sp>
          <p:nvSpPr>
            <p:cNvPr id="12564" name="Google Shape;12564;p8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83"/>
          <p:cNvGrpSpPr/>
          <p:nvPr/>
        </p:nvGrpSpPr>
        <p:grpSpPr>
          <a:xfrm>
            <a:off x="4697389" y="2036338"/>
            <a:ext cx="354752" cy="281984"/>
            <a:chOff x="4697389" y="2036338"/>
            <a:chExt cx="354752" cy="281984"/>
          </a:xfrm>
        </p:grpSpPr>
        <p:sp>
          <p:nvSpPr>
            <p:cNvPr id="12567" name="Google Shape;12567;p8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83"/>
          <p:cNvGrpSpPr/>
          <p:nvPr/>
        </p:nvGrpSpPr>
        <p:grpSpPr>
          <a:xfrm>
            <a:off x="1404013" y="2424754"/>
            <a:ext cx="353600" cy="354944"/>
            <a:chOff x="1404013" y="2424754"/>
            <a:chExt cx="353600" cy="354944"/>
          </a:xfrm>
        </p:grpSpPr>
        <p:sp>
          <p:nvSpPr>
            <p:cNvPr id="12570" name="Google Shape;12570;p8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5" name="Google Shape;12575;p83"/>
          <p:cNvGrpSpPr/>
          <p:nvPr/>
        </p:nvGrpSpPr>
        <p:grpSpPr>
          <a:xfrm>
            <a:off x="854253" y="2428274"/>
            <a:ext cx="355104" cy="351040"/>
            <a:chOff x="854253" y="2428274"/>
            <a:chExt cx="355104" cy="351040"/>
          </a:xfrm>
        </p:grpSpPr>
        <p:sp>
          <p:nvSpPr>
            <p:cNvPr id="12576" name="Google Shape;12576;p8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83"/>
          <p:cNvGrpSpPr/>
          <p:nvPr/>
        </p:nvGrpSpPr>
        <p:grpSpPr>
          <a:xfrm>
            <a:off x="6896909" y="2440946"/>
            <a:ext cx="354752" cy="275904"/>
            <a:chOff x="6896909" y="2440946"/>
            <a:chExt cx="354752" cy="275904"/>
          </a:xfrm>
        </p:grpSpPr>
        <p:sp>
          <p:nvSpPr>
            <p:cNvPr id="12579" name="Google Shape;12579;p8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1" name="Google Shape;12581;p8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2" name="Google Shape;12582;p83"/>
          <p:cNvGrpSpPr/>
          <p:nvPr/>
        </p:nvGrpSpPr>
        <p:grpSpPr>
          <a:xfrm>
            <a:off x="5265069" y="2424754"/>
            <a:ext cx="321984" cy="354560"/>
            <a:chOff x="5265069" y="2424754"/>
            <a:chExt cx="321984" cy="354560"/>
          </a:xfrm>
        </p:grpSpPr>
        <p:sp>
          <p:nvSpPr>
            <p:cNvPr id="12583" name="Google Shape;12583;p8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83"/>
          <p:cNvGrpSpPr/>
          <p:nvPr/>
        </p:nvGrpSpPr>
        <p:grpSpPr>
          <a:xfrm>
            <a:off x="4150669" y="2466770"/>
            <a:ext cx="355104" cy="259584"/>
            <a:chOff x="4150669" y="2466770"/>
            <a:chExt cx="355104" cy="259584"/>
          </a:xfrm>
        </p:grpSpPr>
        <p:sp>
          <p:nvSpPr>
            <p:cNvPr id="12586" name="Google Shape;12586;p8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83"/>
          <p:cNvGrpSpPr/>
          <p:nvPr/>
        </p:nvGrpSpPr>
        <p:grpSpPr>
          <a:xfrm>
            <a:off x="4699693" y="2424946"/>
            <a:ext cx="354336" cy="353984"/>
            <a:chOff x="4699693" y="2424946"/>
            <a:chExt cx="354336" cy="353984"/>
          </a:xfrm>
        </p:grpSpPr>
        <p:sp>
          <p:nvSpPr>
            <p:cNvPr id="12591" name="Google Shape;12591;p8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3" name="Google Shape;12593;p8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5" name="Google Shape;12595;p83"/>
          <p:cNvGrpSpPr/>
          <p:nvPr/>
        </p:nvGrpSpPr>
        <p:grpSpPr>
          <a:xfrm>
            <a:off x="1953037" y="2552242"/>
            <a:ext cx="355136" cy="227072"/>
            <a:chOff x="1953037" y="2552242"/>
            <a:chExt cx="355136" cy="227072"/>
          </a:xfrm>
        </p:grpSpPr>
        <p:sp>
          <p:nvSpPr>
            <p:cNvPr id="12596" name="Google Shape;12596;p8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8" name="Google Shape;12598;p8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9" name="Google Shape;12599;p83"/>
          <p:cNvGrpSpPr/>
          <p:nvPr/>
        </p:nvGrpSpPr>
        <p:grpSpPr>
          <a:xfrm>
            <a:off x="2500941" y="2527218"/>
            <a:ext cx="355104" cy="250944"/>
            <a:chOff x="2500941" y="2527218"/>
            <a:chExt cx="355104" cy="250944"/>
          </a:xfrm>
        </p:grpSpPr>
        <p:sp>
          <p:nvSpPr>
            <p:cNvPr id="12600" name="Google Shape;12600;p8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5" name="Google Shape;12605;p8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6" name="Google Shape;12606;p83"/>
          <p:cNvGrpSpPr/>
          <p:nvPr/>
        </p:nvGrpSpPr>
        <p:grpSpPr>
          <a:xfrm>
            <a:off x="7993805" y="2427122"/>
            <a:ext cx="356256" cy="351808"/>
            <a:chOff x="7993805" y="2427122"/>
            <a:chExt cx="356256" cy="351808"/>
          </a:xfrm>
        </p:grpSpPr>
        <p:sp>
          <p:nvSpPr>
            <p:cNvPr id="12607" name="Google Shape;12607;p8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3"/>
          <p:cNvGrpSpPr/>
          <p:nvPr/>
        </p:nvGrpSpPr>
        <p:grpSpPr>
          <a:xfrm>
            <a:off x="878637" y="1965010"/>
            <a:ext cx="308640" cy="353312"/>
            <a:chOff x="878637" y="1965010"/>
            <a:chExt cx="308640" cy="353312"/>
          </a:xfrm>
        </p:grpSpPr>
        <p:sp>
          <p:nvSpPr>
            <p:cNvPr id="12611" name="Google Shape;12611;p8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3"/>
          <p:cNvGrpSpPr/>
          <p:nvPr/>
        </p:nvGrpSpPr>
        <p:grpSpPr>
          <a:xfrm>
            <a:off x="6896141" y="1964722"/>
            <a:ext cx="348256" cy="352448"/>
            <a:chOff x="6896141" y="1964722"/>
            <a:chExt cx="348256" cy="352448"/>
          </a:xfrm>
        </p:grpSpPr>
        <p:sp>
          <p:nvSpPr>
            <p:cNvPr id="12615" name="Google Shape;12615;p8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83"/>
          <p:cNvGrpSpPr/>
          <p:nvPr/>
        </p:nvGrpSpPr>
        <p:grpSpPr>
          <a:xfrm>
            <a:off x="7989997" y="2015378"/>
            <a:ext cx="355136" cy="303328"/>
            <a:chOff x="7989997" y="2015378"/>
            <a:chExt cx="355136" cy="303328"/>
          </a:xfrm>
        </p:grpSpPr>
        <p:sp>
          <p:nvSpPr>
            <p:cNvPr id="12619" name="Google Shape;12619;p8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83"/>
          <p:cNvGrpSpPr/>
          <p:nvPr/>
        </p:nvGrpSpPr>
        <p:grpSpPr>
          <a:xfrm>
            <a:off x="3598221" y="1509362"/>
            <a:ext cx="348640" cy="330784"/>
            <a:chOff x="3598221" y="1509362"/>
            <a:chExt cx="348640" cy="330784"/>
          </a:xfrm>
        </p:grpSpPr>
        <p:sp>
          <p:nvSpPr>
            <p:cNvPr id="12623" name="Google Shape;12623;p8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83"/>
          <p:cNvGrpSpPr/>
          <p:nvPr/>
        </p:nvGrpSpPr>
        <p:grpSpPr>
          <a:xfrm>
            <a:off x="5246797" y="1500658"/>
            <a:ext cx="347872" cy="347488"/>
            <a:chOff x="5246797" y="1500658"/>
            <a:chExt cx="347872" cy="347488"/>
          </a:xfrm>
        </p:grpSpPr>
        <p:sp>
          <p:nvSpPr>
            <p:cNvPr id="12628" name="Google Shape;12628;p8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3"/>
          <p:cNvGrpSpPr/>
          <p:nvPr/>
        </p:nvGrpSpPr>
        <p:grpSpPr>
          <a:xfrm>
            <a:off x="5796589" y="1500658"/>
            <a:ext cx="349024" cy="346752"/>
            <a:chOff x="5796589" y="1500658"/>
            <a:chExt cx="349024" cy="346752"/>
          </a:xfrm>
        </p:grpSpPr>
        <p:sp>
          <p:nvSpPr>
            <p:cNvPr id="12633" name="Google Shape;12633;p8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4" name="Google Shape;12634;p83"/>
            <p:cNvGrpSpPr/>
            <p:nvPr/>
          </p:nvGrpSpPr>
          <p:grpSpPr>
            <a:xfrm>
              <a:off x="5796589" y="1500658"/>
              <a:ext cx="349024" cy="346752"/>
              <a:chOff x="5796589" y="1500658"/>
              <a:chExt cx="349024" cy="346752"/>
            </a:xfrm>
          </p:grpSpPr>
          <p:sp>
            <p:nvSpPr>
              <p:cNvPr id="12635" name="Google Shape;12635;p8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39" name="Google Shape;12639;p83"/>
          <p:cNvGrpSpPr/>
          <p:nvPr/>
        </p:nvGrpSpPr>
        <p:grpSpPr>
          <a:xfrm>
            <a:off x="6895373" y="1502578"/>
            <a:ext cx="348640" cy="343296"/>
            <a:chOff x="6895373" y="1502578"/>
            <a:chExt cx="348640" cy="343296"/>
          </a:xfrm>
        </p:grpSpPr>
        <p:sp>
          <p:nvSpPr>
            <p:cNvPr id="12640" name="Google Shape;12640;p8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3"/>
          <p:cNvGrpSpPr/>
          <p:nvPr/>
        </p:nvGrpSpPr>
        <p:grpSpPr>
          <a:xfrm>
            <a:off x="4147597" y="1505458"/>
            <a:ext cx="347904" cy="336992"/>
            <a:chOff x="4147597" y="1505458"/>
            <a:chExt cx="347904" cy="336992"/>
          </a:xfrm>
        </p:grpSpPr>
        <p:sp>
          <p:nvSpPr>
            <p:cNvPr id="12644" name="Google Shape;12644;p8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83"/>
          <p:cNvGrpSpPr/>
          <p:nvPr/>
        </p:nvGrpSpPr>
        <p:grpSpPr>
          <a:xfrm>
            <a:off x="2499405" y="1499890"/>
            <a:ext cx="347488" cy="348256"/>
            <a:chOff x="2499405" y="1499890"/>
            <a:chExt cx="347488" cy="348256"/>
          </a:xfrm>
        </p:grpSpPr>
        <p:sp>
          <p:nvSpPr>
            <p:cNvPr id="12652" name="Google Shape;12652;p8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83"/>
          <p:cNvGrpSpPr/>
          <p:nvPr/>
        </p:nvGrpSpPr>
        <p:grpSpPr>
          <a:xfrm>
            <a:off x="1956845" y="1500498"/>
            <a:ext cx="331520" cy="348032"/>
            <a:chOff x="1956845" y="1500498"/>
            <a:chExt cx="331520" cy="348032"/>
          </a:xfrm>
        </p:grpSpPr>
        <p:sp>
          <p:nvSpPr>
            <p:cNvPr id="12658" name="Google Shape;12658;p8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83"/>
          <p:cNvGrpSpPr/>
          <p:nvPr/>
        </p:nvGrpSpPr>
        <p:grpSpPr>
          <a:xfrm>
            <a:off x="6345613" y="1549874"/>
            <a:ext cx="348640" cy="250656"/>
            <a:chOff x="6345613" y="1549874"/>
            <a:chExt cx="348640" cy="250656"/>
          </a:xfrm>
        </p:grpSpPr>
        <p:sp>
          <p:nvSpPr>
            <p:cNvPr id="12671" name="Google Shape;12671;p8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83"/>
          <p:cNvGrpSpPr/>
          <p:nvPr/>
        </p:nvGrpSpPr>
        <p:grpSpPr>
          <a:xfrm>
            <a:off x="7444781" y="1507026"/>
            <a:ext cx="348640" cy="334272"/>
            <a:chOff x="7444781" y="1507026"/>
            <a:chExt cx="348640" cy="334272"/>
          </a:xfrm>
        </p:grpSpPr>
        <p:sp>
          <p:nvSpPr>
            <p:cNvPr id="12678" name="Google Shape;12678;p8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83"/>
          <p:cNvGrpSpPr/>
          <p:nvPr/>
        </p:nvGrpSpPr>
        <p:grpSpPr>
          <a:xfrm>
            <a:off x="7995341" y="1506738"/>
            <a:ext cx="347872" cy="334944"/>
            <a:chOff x="7995341" y="1506738"/>
            <a:chExt cx="347872" cy="334944"/>
          </a:xfrm>
        </p:grpSpPr>
        <p:sp>
          <p:nvSpPr>
            <p:cNvPr id="12684" name="Google Shape;12684;p8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3"/>
          <p:cNvGrpSpPr/>
          <p:nvPr/>
        </p:nvGrpSpPr>
        <p:grpSpPr>
          <a:xfrm>
            <a:off x="3048045" y="1522930"/>
            <a:ext cx="347872" cy="303904"/>
            <a:chOff x="3048045" y="1522930"/>
            <a:chExt cx="347872" cy="303904"/>
          </a:xfrm>
        </p:grpSpPr>
        <p:sp>
          <p:nvSpPr>
            <p:cNvPr id="12691" name="Google Shape;12691;p8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83"/>
            <p:cNvGrpSpPr/>
            <p:nvPr/>
          </p:nvGrpSpPr>
          <p:grpSpPr>
            <a:xfrm>
              <a:off x="3048045" y="1522930"/>
              <a:ext cx="347872" cy="303904"/>
              <a:chOff x="3048045" y="1522930"/>
              <a:chExt cx="347872" cy="303904"/>
            </a:xfrm>
          </p:grpSpPr>
          <p:sp>
            <p:nvSpPr>
              <p:cNvPr id="12693" name="Google Shape;12693;p8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5" name="Google Shape;12695;p83"/>
          <p:cNvGrpSpPr/>
          <p:nvPr/>
        </p:nvGrpSpPr>
        <p:grpSpPr>
          <a:xfrm>
            <a:off x="1133133" y="3351922"/>
            <a:ext cx="313984" cy="358560"/>
            <a:chOff x="1133133" y="3351922"/>
            <a:chExt cx="313984" cy="358560"/>
          </a:xfrm>
        </p:grpSpPr>
        <p:sp>
          <p:nvSpPr>
            <p:cNvPr id="12696" name="Google Shape;12696;p8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2" name="Google Shape;12712;p8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3" name="Google Shape;12713;p83"/>
          <p:cNvGrpSpPr/>
          <p:nvPr/>
        </p:nvGrpSpPr>
        <p:grpSpPr>
          <a:xfrm>
            <a:off x="2795053" y="3352594"/>
            <a:ext cx="288448" cy="357120"/>
            <a:chOff x="2795053" y="3352594"/>
            <a:chExt cx="288448" cy="357120"/>
          </a:xfrm>
        </p:grpSpPr>
        <p:sp>
          <p:nvSpPr>
            <p:cNvPr id="12714" name="Google Shape;12714;p8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83"/>
          <p:cNvGrpSpPr/>
          <p:nvPr/>
        </p:nvGrpSpPr>
        <p:grpSpPr>
          <a:xfrm>
            <a:off x="2236525" y="3353202"/>
            <a:ext cx="304832" cy="356512"/>
            <a:chOff x="2236525" y="3353202"/>
            <a:chExt cx="304832" cy="356512"/>
          </a:xfrm>
        </p:grpSpPr>
        <p:sp>
          <p:nvSpPr>
            <p:cNvPr id="12724" name="Google Shape;12724;p8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3"/>
          <p:cNvGrpSpPr/>
          <p:nvPr/>
        </p:nvGrpSpPr>
        <p:grpSpPr>
          <a:xfrm>
            <a:off x="3910637" y="3352690"/>
            <a:ext cx="256800" cy="357024"/>
            <a:chOff x="3910637" y="3352690"/>
            <a:chExt cx="256800" cy="357024"/>
          </a:xfrm>
        </p:grpSpPr>
        <p:sp>
          <p:nvSpPr>
            <p:cNvPr id="12728" name="Google Shape;12728;p8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3"/>
          <p:cNvGrpSpPr/>
          <p:nvPr/>
        </p:nvGrpSpPr>
        <p:grpSpPr>
          <a:xfrm>
            <a:off x="6056429" y="3351922"/>
            <a:ext cx="360064" cy="360096"/>
            <a:chOff x="6056429" y="3351922"/>
            <a:chExt cx="360064" cy="360096"/>
          </a:xfrm>
        </p:grpSpPr>
        <p:sp>
          <p:nvSpPr>
            <p:cNvPr id="12732" name="Google Shape;12732;p8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3"/>
          <p:cNvGrpSpPr/>
          <p:nvPr/>
        </p:nvGrpSpPr>
        <p:grpSpPr>
          <a:xfrm>
            <a:off x="6608877" y="3353074"/>
            <a:ext cx="357408" cy="357408"/>
            <a:chOff x="6608877" y="3353074"/>
            <a:chExt cx="357408" cy="357408"/>
          </a:xfrm>
        </p:grpSpPr>
        <p:sp>
          <p:nvSpPr>
            <p:cNvPr id="12736" name="Google Shape;12736;p8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3" name="Google Shape;12743;p8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4" name="Google Shape;12744;p83"/>
          <p:cNvGrpSpPr/>
          <p:nvPr/>
        </p:nvGrpSpPr>
        <p:grpSpPr>
          <a:xfrm>
            <a:off x="3316269" y="3352402"/>
            <a:ext cx="344832" cy="356544"/>
            <a:chOff x="3316269" y="3352402"/>
            <a:chExt cx="344832" cy="356544"/>
          </a:xfrm>
        </p:grpSpPr>
        <p:sp>
          <p:nvSpPr>
            <p:cNvPr id="12745" name="Google Shape;12745;p8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8" name="Google Shape;12748;p8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9" name="Google Shape;12749;p83"/>
          <p:cNvGrpSpPr/>
          <p:nvPr/>
        </p:nvGrpSpPr>
        <p:grpSpPr>
          <a:xfrm>
            <a:off x="4959533" y="3370226"/>
            <a:ext cx="357408" cy="323488"/>
            <a:chOff x="4959533" y="3370226"/>
            <a:chExt cx="357408" cy="323488"/>
          </a:xfrm>
        </p:grpSpPr>
        <p:sp>
          <p:nvSpPr>
            <p:cNvPr id="12750" name="Google Shape;12750;p8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83"/>
          <p:cNvGrpSpPr/>
          <p:nvPr/>
        </p:nvGrpSpPr>
        <p:grpSpPr>
          <a:xfrm>
            <a:off x="7158637" y="3353074"/>
            <a:ext cx="357056" cy="357408"/>
            <a:chOff x="7158637" y="3353074"/>
            <a:chExt cx="357056" cy="357408"/>
          </a:xfrm>
        </p:grpSpPr>
        <p:sp>
          <p:nvSpPr>
            <p:cNvPr id="12753" name="Google Shape;12753;p8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83"/>
          <p:cNvGrpSpPr/>
          <p:nvPr/>
        </p:nvGrpSpPr>
        <p:grpSpPr>
          <a:xfrm>
            <a:off x="5508909" y="3371506"/>
            <a:ext cx="358560" cy="319552"/>
            <a:chOff x="5508909" y="3371506"/>
            <a:chExt cx="358560" cy="319552"/>
          </a:xfrm>
        </p:grpSpPr>
        <p:sp>
          <p:nvSpPr>
            <p:cNvPr id="12758" name="Google Shape;12758;p8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5" name="Google Shape;225;p41"/>
          <p:cNvSpPr txBox="1">
            <a:spLocks noGrp="1"/>
          </p:cNvSpPr>
          <p:nvPr>
            <p:ph type="title"/>
          </p:nvPr>
        </p:nvSpPr>
        <p:spPr>
          <a:xfrm>
            <a:off x="720000" y="44488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Supervised Machine Learning</a:t>
            </a:r>
            <a:endParaRPr dirty="0"/>
          </a:p>
        </p:txBody>
      </p:sp>
      <p:sp>
        <p:nvSpPr>
          <p:cNvPr id="4" name="Google Shape;1322;p72" descr="Timeline background shape">
            <a:extLst>
              <a:ext uri="{FF2B5EF4-FFF2-40B4-BE49-F238E27FC236}">
                <a16:creationId xmlns:a16="http://schemas.microsoft.com/office/drawing/2014/main" id="{4B0B8203-25F3-49C8-9628-D104D70E82A4}"/>
              </a:ext>
            </a:extLst>
          </p:cNvPr>
          <p:cNvSpPr/>
          <p:nvPr/>
        </p:nvSpPr>
        <p:spPr>
          <a:xfrm>
            <a:off x="489515" y="1219524"/>
            <a:ext cx="1666311"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322;p72" descr="Timeline background shape">
            <a:extLst>
              <a:ext uri="{FF2B5EF4-FFF2-40B4-BE49-F238E27FC236}">
                <a16:creationId xmlns:a16="http://schemas.microsoft.com/office/drawing/2014/main" id="{16DB5581-D11B-4B48-89AC-9E41FF0C60FE}"/>
              </a:ext>
            </a:extLst>
          </p:cNvPr>
          <p:cNvSpPr/>
          <p:nvPr/>
        </p:nvSpPr>
        <p:spPr>
          <a:xfrm>
            <a:off x="489515" y="1981524"/>
            <a:ext cx="1666311"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22;p72" descr="Timeline background shape">
            <a:extLst>
              <a:ext uri="{FF2B5EF4-FFF2-40B4-BE49-F238E27FC236}">
                <a16:creationId xmlns:a16="http://schemas.microsoft.com/office/drawing/2014/main" id="{3AF2D108-1742-40EC-9AC5-0EFF3C2C644F}"/>
              </a:ext>
            </a:extLst>
          </p:cNvPr>
          <p:cNvSpPr/>
          <p:nvPr/>
        </p:nvSpPr>
        <p:spPr>
          <a:xfrm>
            <a:off x="2689008" y="1633144"/>
            <a:ext cx="1435826"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22;p72" descr="Timeline background shape">
            <a:extLst>
              <a:ext uri="{FF2B5EF4-FFF2-40B4-BE49-F238E27FC236}">
                <a16:creationId xmlns:a16="http://schemas.microsoft.com/office/drawing/2014/main" id="{D4964587-FDB4-46F1-85A0-D9C7E03A903F}"/>
              </a:ext>
            </a:extLst>
          </p:cNvPr>
          <p:cNvSpPr/>
          <p:nvPr/>
        </p:nvSpPr>
        <p:spPr>
          <a:xfrm>
            <a:off x="720000" y="3060623"/>
            <a:ext cx="1435826"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22;p72" descr="Timeline background shape">
            <a:extLst>
              <a:ext uri="{FF2B5EF4-FFF2-40B4-BE49-F238E27FC236}">
                <a16:creationId xmlns:a16="http://schemas.microsoft.com/office/drawing/2014/main" id="{AEBEDA08-0E04-4E2A-9E82-8728C7E37D44}"/>
              </a:ext>
            </a:extLst>
          </p:cNvPr>
          <p:cNvSpPr/>
          <p:nvPr/>
        </p:nvSpPr>
        <p:spPr>
          <a:xfrm>
            <a:off x="720000" y="3822516"/>
            <a:ext cx="1435826"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22;p72" descr="Timeline background shape">
            <a:extLst>
              <a:ext uri="{FF2B5EF4-FFF2-40B4-BE49-F238E27FC236}">
                <a16:creationId xmlns:a16="http://schemas.microsoft.com/office/drawing/2014/main" id="{96C92AC7-60F5-41C6-A381-6655BD0BD5C9}"/>
              </a:ext>
            </a:extLst>
          </p:cNvPr>
          <p:cNvSpPr/>
          <p:nvPr/>
        </p:nvSpPr>
        <p:spPr>
          <a:xfrm>
            <a:off x="2689008" y="3096737"/>
            <a:ext cx="1435826"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22;p72" descr="Timeline background shape">
            <a:extLst>
              <a:ext uri="{FF2B5EF4-FFF2-40B4-BE49-F238E27FC236}">
                <a16:creationId xmlns:a16="http://schemas.microsoft.com/office/drawing/2014/main" id="{49F2DDC3-7B2F-4360-83FD-DB62CD75EF7A}"/>
              </a:ext>
            </a:extLst>
          </p:cNvPr>
          <p:cNvSpPr/>
          <p:nvPr/>
        </p:nvSpPr>
        <p:spPr>
          <a:xfrm>
            <a:off x="2689008" y="3823010"/>
            <a:ext cx="1435826"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90;p72">
            <a:extLst>
              <a:ext uri="{FF2B5EF4-FFF2-40B4-BE49-F238E27FC236}">
                <a16:creationId xmlns:a16="http://schemas.microsoft.com/office/drawing/2014/main" id="{DA2BA908-8D19-4682-A5C6-8199FA88454E}"/>
              </a:ext>
            </a:extLst>
          </p:cNvPr>
          <p:cNvSpPr/>
          <p:nvPr/>
        </p:nvSpPr>
        <p:spPr>
          <a:xfrm rot="2068738">
            <a:off x="2181705" y="1518096"/>
            <a:ext cx="480395" cy="228931"/>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90;p72">
            <a:extLst>
              <a:ext uri="{FF2B5EF4-FFF2-40B4-BE49-F238E27FC236}">
                <a16:creationId xmlns:a16="http://schemas.microsoft.com/office/drawing/2014/main" id="{A0854E48-AEB7-4E73-80C0-D1BEBC735EB0}"/>
              </a:ext>
            </a:extLst>
          </p:cNvPr>
          <p:cNvSpPr/>
          <p:nvPr/>
        </p:nvSpPr>
        <p:spPr>
          <a:xfrm rot="19756553">
            <a:off x="2180593" y="1978425"/>
            <a:ext cx="480395" cy="228931"/>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90;p72">
            <a:extLst>
              <a:ext uri="{FF2B5EF4-FFF2-40B4-BE49-F238E27FC236}">
                <a16:creationId xmlns:a16="http://schemas.microsoft.com/office/drawing/2014/main" id="{4386A57A-4B94-408B-A273-2FCD10011808}"/>
              </a:ext>
            </a:extLst>
          </p:cNvPr>
          <p:cNvSpPr/>
          <p:nvPr/>
        </p:nvSpPr>
        <p:spPr>
          <a:xfrm>
            <a:off x="2182219" y="3166139"/>
            <a:ext cx="480395" cy="228931"/>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390;p72">
            <a:extLst>
              <a:ext uri="{FF2B5EF4-FFF2-40B4-BE49-F238E27FC236}">
                <a16:creationId xmlns:a16="http://schemas.microsoft.com/office/drawing/2014/main" id="{6662874B-1EF5-4611-8F5C-E9F400098C64}"/>
              </a:ext>
            </a:extLst>
          </p:cNvPr>
          <p:cNvSpPr/>
          <p:nvPr/>
        </p:nvSpPr>
        <p:spPr>
          <a:xfrm>
            <a:off x="2177140" y="3914860"/>
            <a:ext cx="480395" cy="228931"/>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36;p72">
            <a:extLst>
              <a:ext uri="{FF2B5EF4-FFF2-40B4-BE49-F238E27FC236}">
                <a16:creationId xmlns:a16="http://schemas.microsoft.com/office/drawing/2014/main" id="{21E1D813-426D-4ADF-9F0A-B9A6021C755B}"/>
              </a:ext>
            </a:extLst>
          </p:cNvPr>
          <p:cNvSpPr/>
          <p:nvPr/>
        </p:nvSpPr>
        <p:spPr>
          <a:xfrm rot="5400000">
            <a:off x="3001904" y="2402443"/>
            <a:ext cx="757763" cy="421732"/>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36;p72">
            <a:extLst>
              <a:ext uri="{FF2B5EF4-FFF2-40B4-BE49-F238E27FC236}">
                <a16:creationId xmlns:a16="http://schemas.microsoft.com/office/drawing/2014/main" id="{47F9CCCD-11C3-40D8-9BC6-FC45150EBE45}"/>
              </a:ext>
            </a:extLst>
          </p:cNvPr>
          <p:cNvSpPr/>
          <p:nvPr/>
        </p:nvSpPr>
        <p:spPr>
          <a:xfrm rot="5400000">
            <a:off x="3273340" y="3623477"/>
            <a:ext cx="267161" cy="130917"/>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0;p36">
            <a:extLst>
              <a:ext uri="{FF2B5EF4-FFF2-40B4-BE49-F238E27FC236}">
                <a16:creationId xmlns:a16="http://schemas.microsoft.com/office/drawing/2014/main" id="{6C3F972C-F5EA-43D4-A1AB-802FD688D93B}"/>
              </a:ext>
            </a:extLst>
          </p:cNvPr>
          <p:cNvSpPr txBox="1">
            <a:spLocks/>
          </p:cNvSpPr>
          <p:nvPr/>
        </p:nvSpPr>
        <p:spPr>
          <a:xfrm>
            <a:off x="303428" y="1265095"/>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Training Data</a:t>
            </a:r>
          </a:p>
        </p:txBody>
      </p:sp>
      <p:sp>
        <p:nvSpPr>
          <p:cNvPr id="21" name="Google Shape;180;p36">
            <a:extLst>
              <a:ext uri="{FF2B5EF4-FFF2-40B4-BE49-F238E27FC236}">
                <a16:creationId xmlns:a16="http://schemas.microsoft.com/office/drawing/2014/main" id="{0F58D95D-177C-4A5D-8FD3-19C8B5184C13}"/>
              </a:ext>
            </a:extLst>
          </p:cNvPr>
          <p:cNvSpPr txBox="1">
            <a:spLocks/>
          </p:cNvSpPr>
          <p:nvPr/>
        </p:nvSpPr>
        <p:spPr>
          <a:xfrm>
            <a:off x="378126" y="2019348"/>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Training Labels</a:t>
            </a:r>
          </a:p>
        </p:txBody>
      </p:sp>
      <p:sp>
        <p:nvSpPr>
          <p:cNvPr id="22" name="Google Shape;180;p36">
            <a:extLst>
              <a:ext uri="{FF2B5EF4-FFF2-40B4-BE49-F238E27FC236}">
                <a16:creationId xmlns:a16="http://schemas.microsoft.com/office/drawing/2014/main" id="{CAD48846-58C1-4F2E-918B-DB7682AB93EF}"/>
              </a:ext>
            </a:extLst>
          </p:cNvPr>
          <p:cNvSpPr txBox="1">
            <a:spLocks/>
          </p:cNvSpPr>
          <p:nvPr/>
        </p:nvSpPr>
        <p:spPr>
          <a:xfrm>
            <a:off x="2396918" y="1656912"/>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Model</a:t>
            </a:r>
          </a:p>
        </p:txBody>
      </p:sp>
      <p:sp>
        <p:nvSpPr>
          <p:cNvPr id="23" name="Google Shape;180;p36">
            <a:extLst>
              <a:ext uri="{FF2B5EF4-FFF2-40B4-BE49-F238E27FC236}">
                <a16:creationId xmlns:a16="http://schemas.microsoft.com/office/drawing/2014/main" id="{8A195EBC-546C-413A-A6BD-6C89C0A76BAF}"/>
              </a:ext>
            </a:extLst>
          </p:cNvPr>
          <p:cNvSpPr txBox="1">
            <a:spLocks/>
          </p:cNvSpPr>
          <p:nvPr/>
        </p:nvSpPr>
        <p:spPr>
          <a:xfrm>
            <a:off x="304977" y="3106194"/>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Test Data</a:t>
            </a:r>
          </a:p>
        </p:txBody>
      </p:sp>
      <p:sp>
        <p:nvSpPr>
          <p:cNvPr id="24" name="Google Shape;180;p36">
            <a:extLst>
              <a:ext uri="{FF2B5EF4-FFF2-40B4-BE49-F238E27FC236}">
                <a16:creationId xmlns:a16="http://schemas.microsoft.com/office/drawing/2014/main" id="{F71E3A3F-9A44-4BFD-9669-745F5397039D}"/>
              </a:ext>
            </a:extLst>
          </p:cNvPr>
          <p:cNvSpPr txBox="1">
            <a:spLocks/>
          </p:cNvSpPr>
          <p:nvPr/>
        </p:nvSpPr>
        <p:spPr>
          <a:xfrm>
            <a:off x="378126" y="3878405"/>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Test Labels</a:t>
            </a:r>
          </a:p>
        </p:txBody>
      </p:sp>
      <p:sp>
        <p:nvSpPr>
          <p:cNvPr id="25" name="Google Shape;180;p36">
            <a:extLst>
              <a:ext uri="{FF2B5EF4-FFF2-40B4-BE49-F238E27FC236}">
                <a16:creationId xmlns:a16="http://schemas.microsoft.com/office/drawing/2014/main" id="{D3C0AECC-F816-488F-A368-5A12CA137F7D}"/>
              </a:ext>
            </a:extLst>
          </p:cNvPr>
          <p:cNvSpPr txBox="1">
            <a:spLocks/>
          </p:cNvSpPr>
          <p:nvPr/>
        </p:nvSpPr>
        <p:spPr>
          <a:xfrm>
            <a:off x="2396918" y="3134222"/>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Prediction</a:t>
            </a:r>
          </a:p>
        </p:txBody>
      </p:sp>
      <p:sp>
        <p:nvSpPr>
          <p:cNvPr id="26" name="Google Shape;180;p36">
            <a:extLst>
              <a:ext uri="{FF2B5EF4-FFF2-40B4-BE49-F238E27FC236}">
                <a16:creationId xmlns:a16="http://schemas.microsoft.com/office/drawing/2014/main" id="{B0CF28D3-DB36-4542-918D-150B3701048B}"/>
              </a:ext>
            </a:extLst>
          </p:cNvPr>
          <p:cNvSpPr txBox="1">
            <a:spLocks/>
          </p:cNvSpPr>
          <p:nvPr/>
        </p:nvSpPr>
        <p:spPr>
          <a:xfrm>
            <a:off x="2417337" y="3868086"/>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Evaluation</a:t>
            </a:r>
          </a:p>
        </p:txBody>
      </p:sp>
      <p:sp>
        <p:nvSpPr>
          <p:cNvPr id="27" name="Google Shape;180;p36">
            <a:extLst>
              <a:ext uri="{FF2B5EF4-FFF2-40B4-BE49-F238E27FC236}">
                <a16:creationId xmlns:a16="http://schemas.microsoft.com/office/drawing/2014/main" id="{3CF067D1-3A49-4A20-ADCC-B3DEC67C7310}"/>
              </a:ext>
            </a:extLst>
          </p:cNvPr>
          <p:cNvSpPr txBox="1">
            <a:spLocks/>
          </p:cNvSpPr>
          <p:nvPr/>
        </p:nvSpPr>
        <p:spPr>
          <a:xfrm>
            <a:off x="4355971" y="3394116"/>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Generalization</a:t>
            </a:r>
          </a:p>
        </p:txBody>
      </p:sp>
      <p:sp>
        <p:nvSpPr>
          <p:cNvPr id="28" name="Google Shape;180;p36">
            <a:extLst>
              <a:ext uri="{FF2B5EF4-FFF2-40B4-BE49-F238E27FC236}">
                <a16:creationId xmlns:a16="http://schemas.microsoft.com/office/drawing/2014/main" id="{4DE09A8A-E422-4F12-A94F-E9368E105CA2}"/>
              </a:ext>
            </a:extLst>
          </p:cNvPr>
          <p:cNvSpPr txBox="1">
            <a:spLocks/>
          </p:cNvSpPr>
          <p:nvPr/>
        </p:nvSpPr>
        <p:spPr>
          <a:xfrm>
            <a:off x="4390496" y="1678715"/>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Training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8" name="Google Shape;1322;p72" descr="Timeline background shape">
            <a:extLst>
              <a:ext uri="{FF2B5EF4-FFF2-40B4-BE49-F238E27FC236}">
                <a16:creationId xmlns:a16="http://schemas.microsoft.com/office/drawing/2014/main" id="{98F07331-B7A4-41E7-ABA8-C71F88CD8AF0}"/>
              </a:ext>
            </a:extLst>
          </p:cNvPr>
          <p:cNvSpPr/>
          <p:nvPr/>
        </p:nvSpPr>
        <p:spPr>
          <a:xfrm>
            <a:off x="1054459" y="2175674"/>
            <a:ext cx="1676918"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22;p72" descr="Timeline background shape">
            <a:extLst>
              <a:ext uri="{FF2B5EF4-FFF2-40B4-BE49-F238E27FC236}">
                <a16:creationId xmlns:a16="http://schemas.microsoft.com/office/drawing/2014/main" id="{16B4AA7E-E5CC-4722-81AA-18E7343D8D2F}"/>
              </a:ext>
            </a:extLst>
          </p:cNvPr>
          <p:cNvSpPr/>
          <p:nvPr/>
        </p:nvSpPr>
        <p:spPr>
          <a:xfrm>
            <a:off x="1054459" y="2937567"/>
            <a:ext cx="1676918"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22;p72" descr="Timeline background shape">
            <a:extLst>
              <a:ext uri="{FF2B5EF4-FFF2-40B4-BE49-F238E27FC236}">
                <a16:creationId xmlns:a16="http://schemas.microsoft.com/office/drawing/2014/main" id="{F62CE581-ADD9-48A6-8771-48DCF3AAF97F}"/>
              </a:ext>
            </a:extLst>
          </p:cNvPr>
          <p:cNvSpPr/>
          <p:nvPr/>
        </p:nvSpPr>
        <p:spPr>
          <a:xfrm>
            <a:off x="3264559" y="2211788"/>
            <a:ext cx="1435826"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22;p72" descr="Timeline background shape">
            <a:extLst>
              <a:ext uri="{FF2B5EF4-FFF2-40B4-BE49-F238E27FC236}">
                <a16:creationId xmlns:a16="http://schemas.microsoft.com/office/drawing/2014/main" id="{D278B8A1-D1A9-48EE-A62B-1EEE696FAB9E}"/>
              </a:ext>
            </a:extLst>
          </p:cNvPr>
          <p:cNvSpPr/>
          <p:nvPr/>
        </p:nvSpPr>
        <p:spPr>
          <a:xfrm>
            <a:off x="3264559" y="2938061"/>
            <a:ext cx="1435826" cy="41362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90;p72">
            <a:extLst>
              <a:ext uri="{FF2B5EF4-FFF2-40B4-BE49-F238E27FC236}">
                <a16:creationId xmlns:a16="http://schemas.microsoft.com/office/drawing/2014/main" id="{0A80A603-5E5D-4932-AFC4-1C95AC3311F1}"/>
              </a:ext>
            </a:extLst>
          </p:cNvPr>
          <p:cNvSpPr/>
          <p:nvPr/>
        </p:nvSpPr>
        <p:spPr>
          <a:xfrm>
            <a:off x="2757770" y="2281190"/>
            <a:ext cx="480395" cy="228931"/>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90;p72">
            <a:extLst>
              <a:ext uri="{FF2B5EF4-FFF2-40B4-BE49-F238E27FC236}">
                <a16:creationId xmlns:a16="http://schemas.microsoft.com/office/drawing/2014/main" id="{A685BF2E-8DFB-4FBF-B919-B37BF2D8CAFF}"/>
              </a:ext>
            </a:extLst>
          </p:cNvPr>
          <p:cNvSpPr/>
          <p:nvPr/>
        </p:nvSpPr>
        <p:spPr>
          <a:xfrm>
            <a:off x="2752691" y="3029911"/>
            <a:ext cx="480395" cy="228931"/>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36;p72">
            <a:extLst>
              <a:ext uri="{FF2B5EF4-FFF2-40B4-BE49-F238E27FC236}">
                <a16:creationId xmlns:a16="http://schemas.microsoft.com/office/drawing/2014/main" id="{DBC14EF7-5C95-4A65-9863-548E8C6441AE}"/>
              </a:ext>
            </a:extLst>
          </p:cNvPr>
          <p:cNvSpPr/>
          <p:nvPr/>
        </p:nvSpPr>
        <p:spPr>
          <a:xfrm rot="5400000">
            <a:off x="3848891" y="2738528"/>
            <a:ext cx="267161" cy="130917"/>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0;p36">
            <a:extLst>
              <a:ext uri="{FF2B5EF4-FFF2-40B4-BE49-F238E27FC236}">
                <a16:creationId xmlns:a16="http://schemas.microsoft.com/office/drawing/2014/main" id="{82F5E7B1-7C87-479F-9DB4-5F5A16E1A6CB}"/>
              </a:ext>
            </a:extLst>
          </p:cNvPr>
          <p:cNvSpPr txBox="1">
            <a:spLocks/>
          </p:cNvSpPr>
          <p:nvPr/>
        </p:nvSpPr>
        <p:spPr>
          <a:xfrm>
            <a:off x="976032" y="2210969"/>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Training Data</a:t>
            </a:r>
          </a:p>
        </p:txBody>
      </p:sp>
      <p:sp>
        <p:nvSpPr>
          <p:cNvPr id="16" name="Google Shape;180;p36">
            <a:extLst>
              <a:ext uri="{FF2B5EF4-FFF2-40B4-BE49-F238E27FC236}">
                <a16:creationId xmlns:a16="http://schemas.microsoft.com/office/drawing/2014/main" id="{93B2A61B-543D-460B-A7AB-766853EF1035}"/>
              </a:ext>
            </a:extLst>
          </p:cNvPr>
          <p:cNvSpPr txBox="1">
            <a:spLocks/>
          </p:cNvSpPr>
          <p:nvPr/>
        </p:nvSpPr>
        <p:spPr>
          <a:xfrm>
            <a:off x="842289" y="2983137"/>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Test Data</a:t>
            </a:r>
          </a:p>
        </p:txBody>
      </p:sp>
      <p:sp>
        <p:nvSpPr>
          <p:cNvPr id="17" name="Google Shape;180;p36">
            <a:extLst>
              <a:ext uri="{FF2B5EF4-FFF2-40B4-BE49-F238E27FC236}">
                <a16:creationId xmlns:a16="http://schemas.microsoft.com/office/drawing/2014/main" id="{D8A34DBE-4EC5-4223-A0F1-3FB86F0C6B8D}"/>
              </a:ext>
            </a:extLst>
          </p:cNvPr>
          <p:cNvSpPr txBox="1">
            <a:spLocks/>
          </p:cNvSpPr>
          <p:nvPr/>
        </p:nvSpPr>
        <p:spPr>
          <a:xfrm>
            <a:off x="2972469" y="2249273"/>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Model</a:t>
            </a:r>
          </a:p>
        </p:txBody>
      </p:sp>
      <p:sp>
        <p:nvSpPr>
          <p:cNvPr id="18" name="Google Shape;180;p36">
            <a:extLst>
              <a:ext uri="{FF2B5EF4-FFF2-40B4-BE49-F238E27FC236}">
                <a16:creationId xmlns:a16="http://schemas.microsoft.com/office/drawing/2014/main" id="{A5A83438-362E-4408-8B80-627B0E2D11FC}"/>
              </a:ext>
            </a:extLst>
          </p:cNvPr>
          <p:cNvSpPr txBox="1">
            <a:spLocks/>
          </p:cNvSpPr>
          <p:nvPr/>
        </p:nvSpPr>
        <p:spPr>
          <a:xfrm>
            <a:off x="2992888" y="2983137"/>
            <a:ext cx="1889088" cy="32247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iret One"/>
              <a:buNone/>
              <a:defRPr sz="2400" b="1" i="0" u="none" strike="noStrike" cap="none">
                <a:solidFill>
                  <a:schemeClr val="dk1"/>
                </a:solidFill>
                <a:latin typeface="Poiret One"/>
                <a:ea typeface="Poiret One"/>
                <a:cs typeface="Poiret One"/>
                <a:sym typeface="Poiret One"/>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ctr"/>
            <a:r>
              <a:rPr lang="en-IN" sz="1800" dirty="0"/>
              <a:t>New View</a:t>
            </a:r>
          </a:p>
        </p:txBody>
      </p:sp>
      <p:sp>
        <p:nvSpPr>
          <p:cNvPr id="30" name="Google Shape;225;p41">
            <a:extLst>
              <a:ext uri="{FF2B5EF4-FFF2-40B4-BE49-F238E27FC236}">
                <a16:creationId xmlns:a16="http://schemas.microsoft.com/office/drawing/2014/main" id="{25DB5FF0-96E3-4A47-954F-77A436A26F29}"/>
              </a:ext>
            </a:extLst>
          </p:cNvPr>
          <p:cNvSpPr txBox="1">
            <a:spLocks noGrp="1"/>
          </p:cNvSpPr>
          <p:nvPr>
            <p:ph type="title"/>
          </p:nvPr>
        </p:nvSpPr>
        <p:spPr>
          <a:xfrm>
            <a:off x="976032" y="112707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Unsupervised Machine Learning</a:t>
            </a:r>
            <a:endParaRPr sz="2400" dirty="0"/>
          </a:p>
        </p:txBody>
      </p:sp>
      <p:sp>
        <p:nvSpPr>
          <p:cNvPr id="32" name="Google Shape;225;p41">
            <a:extLst>
              <a:ext uri="{FF2B5EF4-FFF2-40B4-BE49-F238E27FC236}">
                <a16:creationId xmlns:a16="http://schemas.microsoft.com/office/drawing/2014/main" id="{07801C10-3CB4-415E-BB3C-5172E182D297}"/>
              </a:ext>
            </a:extLst>
          </p:cNvPr>
          <p:cNvSpPr txBox="1">
            <a:spLocks/>
          </p:cNvSpPr>
          <p:nvPr/>
        </p:nvSpPr>
        <p:spPr>
          <a:xfrm>
            <a:off x="5281415" y="2102863"/>
            <a:ext cx="3827616" cy="17605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Poiret One"/>
              <a:buNone/>
              <a:defRPr sz="1800" b="1" i="0" u="none" strike="noStrike" cap="none">
                <a:solidFill>
                  <a:schemeClr val="dk1"/>
                </a:solidFill>
                <a:latin typeface="Poiret One"/>
                <a:ea typeface="Poiret One"/>
                <a:cs typeface="Poiret One"/>
                <a:sym typeface="Poiret One"/>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pPr algn="l"/>
            <a:r>
              <a:rPr lang="en-IN" dirty="0" err="1"/>
              <a:t>Eg</a:t>
            </a:r>
            <a:r>
              <a:rPr lang="en-IN" dirty="0"/>
              <a:t>: </a:t>
            </a:r>
            <a:r>
              <a:rPr lang="en-IN" b="0" dirty="0" err="1">
                <a:latin typeface="+mn-lt"/>
                <a:ea typeface="Sans Serif Collection" panose="020B0502040504020204" pitchFamily="34" charset="0"/>
                <a:cs typeface="Sans Serif Collection" panose="020B0502040504020204" pitchFamily="34" charset="0"/>
              </a:rPr>
              <a:t>pca</a:t>
            </a:r>
            <a:r>
              <a:rPr lang="en-IN" b="0" dirty="0">
                <a:latin typeface="+mn-lt"/>
                <a:ea typeface="Sans Serif Collection" panose="020B0502040504020204" pitchFamily="34" charset="0"/>
                <a:cs typeface="Sans Serif Collection" panose="020B0502040504020204" pitchFamily="34" charset="0"/>
              </a:rPr>
              <a:t> = PCA()</a:t>
            </a:r>
          </a:p>
          <a:p>
            <a:pPr algn="l"/>
            <a:endParaRPr lang="en-IN" b="0" dirty="0">
              <a:latin typeface="+mn-lt"/>
              <a:ea typeface="Sans Serif Collection" panose="020B0502040504020204" pitchFamily="34" charset="0"/>
              <a:cs typeface="Sans Serif Collection" panose="020B0502040504020204" pitchFamily="34" charset="0"/>
            </a:endParaRPr>
          </a:p>
          <a:p>
            <a:pPr algn="l"/>
            <a:r>
              <a:rPr lang="en-IN" b="0" dirty="0" err="1">
                <a:latin typeface="+mn-lt"/>
                <a:ea typeface="Sans Serif Collection" panose="020B0502040504020204" pitchFamily="34" charset="0"/>
                <a:cs typeface="Sans Serif Collection" panose="020B0502040504020204" pitchFamily="34" charset="0"/>
              </a:rPr>
              <a:t>pca.fit</a:t>
            </a:r>
            <a:r>
              <a:rPr lang="en-IN" b="0" dirty="0">
                <a:latin typeface="+mn-lt"/>
                <a:ea typeface="Sans Serif Collection" panose="020B0502040504020204" pitchFamily="34" charset="0"/>
                <a:cs typeface="Sans Serif Collection" panose="020B0502040504020204" pitchFamily="34" charset="0"/>
              </a:rPr>
              <a:t>(</a:t>
            </a:r>
            <a:r>
              <a:rPr lang="en-IN" b="0" dirty="0" err="1">
                <a:latin typeface="+mn-lt"/>
                <a:ea typeface="Sans Serif Collection" panose="020B0502040504020204" pitchFamily="34" charset="0"/>
                <a:cs typeface="Sans Serif Collection" panose="020B0502040504020204" pitchFamily="34" charset="0"/>
              </a:rPr>
              <a:t>X_train</a:t>
            </a:r>
            <a:r>
              <a:rPr lang="en-IN" b="0" dirty="0">
                <a:latin typeface="+mn-lt"/>
                <a:ea typeface="Sans Serif Collection" panose="020B0502040504020204" pitchFamily="34" charset="0"/>
                <a:cs typeface="Sans Serif Collection" panose="020B0502040504020204" pitchFamily="34" charset="0"/>
              </a:rPr>
              <a:t>)</a:t>
            </a:r>
          </a:p>
          <a:p>
            <a:pPr algn="l"/>
            <a:endParaRPr lang="en-IN" b="0" dirty="0">
              <a:latin typeface="+mn-lt"/>
              <a:ea typeface="Sans Serif Collection" panose="020B0502040504020204" pitchFamily="34" charset="0"/>
              <a:cs typeface="Sans Serif Collection" panose="020B0502040504020204" pitchFamily="34" charset="0"/>
            </a:endParaRPr>
          </a:p>
          <a:p>
            <a:pPr algn="l"/>
            <a:r>
              <a:rPr lang="en-IN" b="0" dirty="0" err="1">
                <a:latin typeface="+mn-lt"/>
                <a:ea typeface="Sans Serif Collection" panose="020B0502040504020204" pitchFamily="34" charset="0"/>
                <a:cs typeface="Sans Serif Collection" panose="020B0502040504020204" pitchFamily="34" charset="0"/>
              </a:rPr>
              <a:t>X_new</a:t>
            </a:r>
            <a:r>
              <a:rPr lang="en-IN" b="0" dirty="0">
                <a:latin typeface="+mn-lt"/>
                <a:ea typeface="Sans Serif Collection" panose="020B0502040504020204" pitchFamily="34" charset="0"/>
                <a:cs typeface="Sans Serif Collection" panose="020B0502040504020204" pitchFamily="34" charset="0"/>
              </a:rPr>
              <a:t> = </a:t>
            </a:r>
            <a:r>
              <a:rPr lang="en-IN" b="0" dirty="0" err="1">
                <a:latin typeface="+mn-lt"/>
                <a:ea typeface="Sans Serif Collection" panose="020B0502040504020204" pitchFamily="34" charset="0"/>
                <a:cs typeface="Sans Serif Collection" panose="020B0502040504020204" pitchFamily="34" charset="0"/>
              </a:rPr>
              <a:t>pca.transform</a:t>
            </a:r>
            <a:r>
              <a:rPr lang="en-IN" b="0" dirty="0">
                <a:latin typeface="+mn-lt"/>
                <a:ea typeface="Sans Serif Collection" panose="020B0502040504020204" pitchFamily="34" charset="0"/>
                <a:cs typeface="Sans Serif Collection" panose="020B0502040504020204" pitchFamily="34" charset="0"/>
              </a:rPr>
              <a:t>(</a:t>
            </a:r>
            <a:r>
              <a:rPr lang="en-IN" b="0" dirty="0" err="1">
                <a:latin typeface="+mn-lt"/>
                <a:ea typeface="Sans Serif Collection" panose="020B0502040504020204" pitchFamily="34" charset="0"/>
                <a:cs typeface="Sans Serif Collection" panose="020B0502040504020204" pitchFamily="34" charset="0"/>
              </a:rPr>
              <a:t>X_test</a:t>
            </a:r>
            <a:r>
              <a:rPr lang="en-IN" b="0" dirty="0">
                <a:latin typeface="+mn-lt"/>
                <a:ea typeface="Sans Serif Collection" panose="020B0502040504020204" pitchFamily="34" charset="0"/>
                <a:cs typeface="Sans Serif Collection" panose="020B0502040504020204" pitchFamily="34" charset="0"/>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7"/>
          <p:cNvSpPr txBox="1">
            <a:spLocks noGrp="1"/>
          </p:cNvSpPr>
          <p:nvPr>
            <p:ph type="title"/>
          </p:nvPr>
        </p:nvSpPr>
        <p:spPr>
          <a:xfrm>
            <a:off x="817536" y="2481003"/>
            <a:ext cx="3285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 to sklearn</a:t>
            </a:r>
            <a:endParaRPr dirty="0"/>
          </a:p>
        </p:txBody>
      </p:sp>
      <p:sp>
        <p:nvSpPr>
          <p:cNvPr id="468" name="Google Shape;468;p57"/>
          <p:cNvSpPr txBox="1">
            <a:spLocks noGrp="1"/>
          </p:cNvSpPr>
          <p:nvPr>
            <p:ph type="title" idx="2"/>
          </p:nvPr>
        </p:nvSpPr>
        <p:spPr>
          <a:xfrm>
            <a:off x="720000" y="1106175"/>
            <a:ext cx="3285000" cy="126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9"/>
          <p:cNvSpPr txBox="1">
            <a:spLocks noGrp="1"/>
          </p:cNvSpPr>
          <p:nvPr>
            <p:ph type="title"/>
          </p:nvPr>
        </p:nvSpPr>
        <p:spPr>
          <a:xfrm>
            <a:off x="2433000" y="1371169"/>
            <a:ext cx="4278000" cy="86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212" name="Google Shape;212;p39"/>
          <p:cNvSpPr txBox="1">
            <a:spLocks noGrp="1"/>
          </p:cNvSpPr>
          <p:nvPr>
            <p:ph type="subTitle" idx="1"/>
          </p:nvPr>
        </p:nvSpPr>
        <p:spPr>
          <a:xfrm>
            <a:off x="2433000" y="2441424"/>
            <a:ext cx="4278000" cy="176481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Scikit-learn is an open source machine learning library that supports supervised and unsupervised learning. It also provides various tools for model fitting, data preprocessing, model selection and evaluation, and many other utilities.</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7"/>
          <p:cNvSpPr txBox="1">
            <a:spLocks noGrp="1"/>
          </p:cNvSpPr>
          <p:nvPr>
            <p:ph type="title"/>
          </p:nvPr>
        </p:nvSpPr>
        <p:spPr>
          <a:xfrm>
            <a:off x="2433000" y="1232502"/>
            <a:ext cx="4278000" cy="9620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4500" dirty="0"/>
              <a:t>What is </a:t>
            </a:r>
            <a:r>
              <a:rPr lang="en-IN" sz="4500" dirty="0" err="1"/>
              <a:t>sklearn</a:t>
            </a:r>
            <a:endParaRPr lang="en-IN" sz="4500" dirty="0"/>
          </a:p>
        </p:txBody>
      </p:sp>
      <p:sp>
        <p:nvSpPr>
          <p:cNvPr id="200" name="Google Shape;200;p37"/>
          <p:cNvSpPr txBox="1">
            <a:spLocks noGrp="1"/>
          </p:cNvSpPr>
          <p:nvPr>
            <p:ph type="subTitle" idx="1"/>
          </p:nvPr>
        </p:nvSpPr>
        <p:spPr>
          <a:xfrm>
            <a:off x="944880" y="2300892"/>
            <a:ext cx="7254240" cy="1610106"/>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Scikit-learn (</a:t>
            </a:r>
            <a:r>
              <a:rPr lang="en-US" dirty="0" err="1"/>
              <a:t>Sklearn</a:t>
            </a:r>
            <a:r>
              <a:rPr lang="en-US" dirty="0"/>
              <a:t>) is the most useful and robust library for machine learning in Python. It provides a selection of efficient tools for machine learning and statistical modeling including classification, regression, clustering and dimensionality reduction via a consistence interface in Python. This library, which is largely written in Python, is built upon NumPy, SciPy and Matplotlib.</a:t>
            </a:r>
            <a:endParaRPr dirty="0"/>
          </a:p>
        </p:txBody>
      </p:sp>
    </p:spTree>
  </p:cSld>
  <p:clrMapOvr>
    <a:masterClrMapping/>
  </p:clrMapOvr>
</p:sld>
</file>

<file path=ppt/theme/theme1.xml><?xml version="1.0" encoding="utf-8"?>
<a:theme xmlns:a="http://schemas.openxmlformats.org/drawingml/2006/main" name="Minimalist Aesthetic Slideshow by Slidesgo">
  <a:themeElements>
    <a:clrScheme name="Simple Light">
      <a:dk1>
        <a:srgbClr val="6D5B57"/>
      </a:dk1>
      <a:lt1>
        <a:srgbClr val="F2E1D8"/>
      </a:lt1>
      <a:dk2>
        <a:srgbClr val="595959"/>
      </a:dk2>
      <a:lt2>
        <a:srgbClr val="B08980"/>
      </a:lt2>
      <a:accent1>
        <a:srgbClr val="6D5B57"/>
      </a:accent1>
      <a:accent2>
        <a:srgbClr val="F2E1D8"/>
      </a:accent2>
      <a:accent3>
        <a:srgbClr val="595959"/>
      </a:accent3>
      <a:accent4>
        <a:srgbClr val="B08980"/>
      </a:accent4>
      <a:accent5>
        <a:srgbClr val="F2E1D8"/>
      </a:accent5>
      <a:accent6>
        <a:srgbClr val="595959"/>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197</TotalTime>
  <Words>2090</Words>
  <Application>Microsoft Office PowerPoint</Application>
  <PresentationFormat>On-screen Show (16:9)</PresentationFormat>
  <Paragraphs>283</Paragraphs>
  <Slides>47</Slides>
  <Notes>27</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47</vt:i4>
      </vt:variant>
    </vt:vector>
  </HeadingPairs>
  <TitlesOfParts>
    <vt:vector size="61" baseType="lpstr">
      <vt:lpstr>Arial</vt:lpstr>
      <vt:lpstr>Maven Pro</vt:lpstr>
      <vt:lpstr>Bebas Neue</vt:lpstr>
      <vt:lpstr>Proxima Nova</vt:lpstr>
      <vt:lpstr>Roboto Medium</vt:lpstr>
      <vt:lpstr>proxima_novaregular</vt:lpstr>
      <vt:lpstr>Oxygen</vt:lpstr>
      <vt:lpstr>Poiret One</vt:lpstr>
      <vt:lpstr>Proxima Nova Semibold</vt:lpstr>
      <vt:lpstr>Oxygen Light</vt:lpstr>
      <vt:lpstr>Amatic SC</vt:lpstr>
      <vt:lpstr>Calibri</vt:lpstr>
      <vt:lpstr>Minimalist Aesthetic Slideshow by Slidesgo</vt:lpstr>
      <vt:lpstr>Slidesgo Final Pages</vt:lpstr>
      <vt:lpstr>SCIKIT-LEARN</vt:lpstr>
      <vt:lpstr>TABLE OF CONTENTS  </vt:lpstr>
      <vt:lpstr>TABLE OF CONTENTS  </vt:lpstr>
      <vt:lpstr>Types of Machine Learning</vt:lpstr>
      <vt:lpstr>Supervised Machine Learning</vt:lpstr>
      <vt:lpstr>Unsupervised Machine Learning</vt:lpstr>
      <vt:lpstr>Intro to sklearn</vt:lpstr>
      <vt:lpstr>INTRODUCTION</vt:lpstr>
      <vt:lpstr>What is sklearn</vt:lpstr>
      <vt:lpstr>Basic API</vt:lpstr>
      <vt:lpstr>Example of Estimator API</vt:lpstr>
      <vt:lpstr>Example of Estimator API</vt:lpstr>
      <vt:lpstr>Histroy of sklearn</vt:lpstr>
      <vt:lpstr>Origin of sklearn</vt:lpstr>
      <vt:lpstr>Version History</vt:lpstr>
      <vt:lpstr>Installation</vt:lpstr>
      <vt:lpstr>Installation Prerequisites </vt:lpstr>
      <vt:lpstr>Following command can be used to install scikit-learn via pip −</vt:lpstr>
      <vt:lpstr>Pros and Cons</vt:lpstr>
      <vt:lpstr>Pros and cons  </vt:lpstr>
      <vt:lpstr>Modules in sklearn</vt:lpstr>
      <vt:lpstr>sklearn.covarience</vt:lpstr>
      <vt:lpstr>Covarience Estimators</vt:lpstr>
      <vt:lpstr>Example: sklearn.covariance.EmpiricalCovariance</vt:lpstr>
      <vt:lpstr>sklearn.datasets</vt:lpstr>
      <vt:lpstr>Datasets - Loaders</vt:lpstr>
      <vt:lpstr>Example: sklearn.datasets.load_iris</vt:lpstr>
      <vt:lpstr>Datasets – Sample generators</vt:lpstr>
      <vt:lpstr>Example: sklearn.datasets.make_blobs</vt:lpstr>
      <vt:lpstr>sklearn.exceptions</vt:lpstr>
      <vt:lpstr>Exceptions and warnings</vt:lpstr>
      <vt:lpstr>sklearn.pipeline</vt:lpstr>
      <vt:lpstr>Pipeline</vt:lpstr>
      <vt:lpstr>Example: sklearn.pipeline.FeatureUnion</vt:lpstr>
      <vt:lpstr>PowerPoint Presentation</vt:lpstr>
      <vt:lpstr>Fonts &amp; colors used</vt:lpstr>
      <vt:lpstr>Use our editable graphic resources...</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SCIKIT-LEARN</dc:title>
  <cp:lastModifiedBy>Naveen Kumar</cp:lastModifiedBy>
  <cp:revision>9</cp:revision>
  <dcterms:modified xsi:type="dcterms:W3CDTF">2021-10-29T08:17:43Z</dcterms:modified>
</cp:coreProperties>
</file>